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17"/>
  </p:notesMasterIdLst>
  <p:sldIdLst>
    <p:sldId id="256" r:id="rId2"/>
    <p:sldId id="304" r:id="rId3"/>
    <p:sldId id="259" r:id="rId4"/>
    <p:sldId id="260" r:id="rId5"/>
    <p:sldId id="279" r:id="rId6"/>
    <p:sldId id="308" r:id="rId7"/>
    <p:sldId id="281" r:id="rId8"/>
    <p:sldId id="309" r:id="rId9"/>
    <p:sldId id="296" r:id="rId10"/>
    <p:sldId id="299" r:id="rId11"/>
    <p:sldId id="298" r:id="rId12"/>
    <p:sldId id="277" r:id="rId13"/>
    <p:sldId id="275" r:id="rId14"/>
    <p:sldId id="270" r:id="rId15"/>
    <p:sldId id="278" r:id="rId16"/>
  </p:sldIdLst>
  <p:sldSz cx="24382413" cy="13716000"/>
  <p:notesSz cx="9144000" cy="6858000"/>
  <p:embeddedFontLst>
    <p:embeddedFont>
      <p:font typeface="Font Awesome 5 Brands Regular" panose="020B0604020202020204" charset="2"/>
      <p:regular r:id="rId18"/>
    </p:embeddedFont>
    <p:embeddedFont>
      <p:font typeface="Montserrat Regular" panose="00000500000000000000" pitchFamily="2" charset="0"/>
      <p:regular r:id="rId19"/>
    </p:embeddedFont>
    <p:embeddedFont>
      <p:font typeface="Font Awesome 5 Free Solid" panose="020B0604020202020204" charset="2"/>
      <p:bold r:id="rId20"/>
    </p:embeddedFont>
    <p:embeddedFont>
      <p:font typeface="Josefin Sans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 SemiBold" panose="00000700000000000000" pitchFamily="2" charset="0"/>
      <p:bold r:id="rId29"/>
      <p:boldItalic r:id="rId30"/>
    </p:embeddedFont>
  </p:embeddedFontLst>
  <p:defaultTextStyle>
    <a:defPPr>
      <a:defRPr lang="ru-RU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774" y="102"/>
      </p:cViewPr>
      <p:guideLst>
        <p:guide orient="horz" pos="4320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6DBCB-365B-4FF7-BF45-6E5A217E0D12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C6410-1ECA-4B7F-9F93-F85CB29B30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478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C6410-1ECA-4B7F-9F93-F85CB29B301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63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-1" y="0"/>
            <a:ext cx="12022295" cy="13716000"/>
          </a:xfrm>
          <a:custGeom>
            <a:avLst/>
            <a:gdLst>
              <a:gd name="connsiteX0" fmla="*/ 0 w 11010900"/>
              <a:gd name="connsiteY0" fmla="*/ 0 h 13716000"/>
              <a:gd name="connsiteX1" fmla="*/ 11010900 w 11010900"/>
              <a:gd name="connsiteY1" fmla="*/ 0 h 13716000"/>
              <a:gd name="connsiteX2" fmla="*/ 11010900 w 11010900"/>
              <a:gd name="connsiteY2" fmla="*/ 13716000 h 13716000"/>
              <a:gd name="connsiteX3" fmla="*/ 0 w 11010900"/>
              <a:gd name="connsiteY3" fmla="*/ 13716000 h 13716000"/>
              <a:gd name="connsiteX4" fmla="*/ 0 w 11010900"/>
              <a:gd name="connsiteY4" fmla="*/ 0 h 13716000"/>
              <a:gd name="connsiteX0" fmla="*/ 0 w 11487150"/>
              <a:gd name="connsiteY0" fmla="*/ 0 h 13716000"/>
              <a:gd name="connsiteX1" fmla="*/ 11487150 w 11487150"/>
              <a:gd name="connsiteY1" fmla="*/ 0 h 13716000"/>
              <a:gd name="connsiteX2" fmla="*/ 11010900 w 11487150"/>
              <a:gd name="connsiteY2" fmla="*/ 13716000 h 13716000"/>
              <a:gd name="connsiteX3" fmla="*/ 0 w 11487150"/>
              <a:gd name="connsiteY3" fmla="*/ 13716000 h 13716000"/>
              <a:gd name="connsiteX4" fmla="*/ 0 w 11487150"/>
              <a:gd name="connsiteY4" fmla="*/ 0 h 13716000"/>
              <a:gd name="connsiteX0" fmla="*/ 0 w 11487150"/>
              <a:gd name="connsiteY0" fmla="*/ 0 h 13716000"/>
              <a:gd name="connsiteX1" fmla="*/ 11487150 w 11487150"/>
              <a:gd name="connsiteY1" fmla="*/ 0 h 13716000"/>
              <a:gd name="connsiteX2" fmla="*/ 11010900 w 11487150"/>
              <a:gd name="connsiteY2" fmla="*/ 13716000 h 13716000"/>
              <a:gd name="connsiteX3" fmla="*/ 0 w 11487150"/>
              <a:gd name="connsiteY3" fmla="*/ 13716000 h 13716000"/>
              <a:gd name="connsiteX4" fmla="*/ 0 w 11487150"/>
              <a:gd name="connsiteY4" fmla="*/ 0 h 13716000"/>
              <a:gd name="connsiteX0" fmla="*/ 0 w 12101808"/>
              <a:gd name="connsiteY0" fmla="*/ 0 h 13716000"/>
              <a:gd name="connsiteX1" fmla="*/ 11487150 w 12101808"/>
              <a:gd name="connsiteY1" fmla="*/ 0 h 13716000"/>
              <a:gd name="connsiteX2" fmla="*/ 11010900 w 12101808"/>
              <a:gd name="connsiteY2" fmla="*/ 13716000 h 13716000"/>
              <a:gd name="connsiteX3" fmla="*/ 0 w 12101808"/>
              <a:gd name="connsiteY3" fmla="*/ 13716000 h 13716000"/>
              <a:gd name="connsiteX4" fmla="*/ 0 w 12101808"/>
              <a:gd name="connsiteY4" fmla="*/ 0 h 13716000"/>
              <a:gd name="connsiteX0" fmla="*/ 0 w 12022295"/>
              <a:gd name="connsiteY0" fmla="*/ 0 h 13716000"/>
              <a:gd name="connsiteX1" fmla="*/ 11487150 w 12022295"/>
              <a:gd name="connsiteY1" fmla="*/ 0 h 13716000"/>
              <a:gd name="connsiteX2" fmla="*/ 11010900 w 12022295"/>
              <a:gd name="connsiteY2" fmla="*/ 13716000 h 13716000"/>
              <a:gd name="connsiteX3" fmla="*/ 0 w 12022295"/>
              <a:gd name="connsiteY3" fmla="*/ 13716000 h 13716000"/>
              <a:gd name="connsiteX4" fmla="*/ 0 w 12022295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2295" h="13716000">
                <a:moveTo>
                  <a:pt x="0" y="0"/>
                </a:moveTo>
                <a:lnTo>
                  <a:pt x="11487150" y="0"/>
                </a:lnTo>
                <a:cubicBezTo>
                  <a:pt x="9594850" y="4552950"/>
                  <a:pt x="13855700" y="5143500"/>
                  <a:pt x="11010900" y="13716000"/>
                </a:cubicBez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2458700" y="3221150"/>
            <a:ext cx="10667999" cy="33342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ts val="26000"/>
              </a:lnSpc>
              <a:spcBef>
                <a:spcPts val="0"/>
              </a:spcBef>
              <a:buNone/>
              <a:defRPr sz="200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Charity</a:t>
            </a:r>
            <a:endParaRPr lang="ru-RU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5259050" y="6879246"/>
            <a:ext cx="7867649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Creating a brighter</a:t>
            </a:r>
            <a:br>
              <a:rPr lang="en-US" dirty="0"/>
            </a:br>
            <a:r>
              <a:rPr lang="en-US" dirty="0"/>
              <a:t>tomorrow</a:t>
            </a:r>
            <a:endParaRPr lang="ru-RU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8996708" y="11709868"/>
            <a:ext cx="4710808" cy="6238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Yourwebsite.com</a:t>
            </a:r>
            <a:endParaRPr lang="ru-RU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18479724" y="11844766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Free Solid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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12937458" y="11827883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Free Solid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13611005" y="11709869"/>
            <a:ext cx="4710808" cy="6238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Your@name.com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8824880"/>
      </p:ext>
    </p:extLst>
  </p:cSld>
  <p:clrMapOvr>
    <a:masterClrMapping/>
  </p:clrMapOvr>
  <p:transition spd="slow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coll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798195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Why us?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7981950" cy="53815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tx1"/>
                </a:solidFill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sit.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13161389" y="1231586"/>
            <a:ext cx="11221023" cy="12484413"/>
          </a:xfrm>
          <a:custGeom>
            <a:avLst/>
            <a:gdLst>
              <a:gd name="connsiteX0" fmla="*/ 0 w 9923463"/>
              <a:gd name="connsiteY0" fmla="*/ 0 h 10668000"/>
              <a:gd name="connsiteX1" fmla="*/ 9923463 w 9923463"/>
              <a:gd name="connsiteY1" fmla="*/ 0 h 10668000"/>
              <a:gd name="connsiteX2" fmla="*/ 9923463 w 9923463"/>
              <a:gd name="connsiteY2" fmla="*/ 10668000 h 10668000"/>
              <a:gd name="connsiteX3" fmla="*/ 0 w 9923463"/>
              <a:gd name="connsiteY3" fmla="*/ 10668000 h 10668000"/>
              <a:gd name="connsiteX4" fmla="*/ 0 w 9923463"/>
              <a:gd name="connsiteY4" fmla="*/ 0 h 10668000"/>
              <a:gd name="connsiteX0" fmla="*/ 0 w 10209213"/>
              <a:gd name="connsiteY0" fmla="*/ 0 h 11582400"/>
              <a:gd name="connsiteX1" fmla="*/ 10209213 w 10209213"/>
              <a:gd name="connsiteY1" fmla="*/ 914400 h 11582400"/>
              <a:gd name="connsiteX2" fmla="*/ 10209213 w 10209213"/>
              <a:gd name="connsiteY2" fmla="*/ 11582400 h 11582400"/>
              <a:gd name="connsiteX3" fmla="*/ 285750 w 10209213"/>
              <a:gd name="connsiteY3" fmla="*/ 11582400 h 11582400"/>
              <a:gd name="connsiteX4" fmla="*/ 0 w 10209213"/>
              <a:gd name="connsiteY4" fmla="*/ 0 h 11582400"/>
              <a:gd name="connsiteX0" fmla="*/ 0 w 10209213"/>
              <a:gd name="connsiteY0" fmla="*/ 0 h 11582400"/>
              <a:gd name="connsiteX1" fmla="*/ 6172200 w 10209213"/>
              <a:gd name="connsiteY1" fmla="*/ 971550 h 11582400"/>
              <a:gd name="connsiteX2" fmla="*/ 10209213 w 10209213"/>
              <a:gd name="connsiteY2" fmla="*/ 914400 h 11582400"/>
              <a:gd name="connsiteX3" fmla="*/ 10209213 w 10209213"/>
              <a:gd name="connsiteY3" fmla="*/ 11582400 h 11582400"/>
              <a:gd name="connsiteX4" fmla="*/ 285750 w 10209213"/>
              <a:gd name="connsiteY4" fmla="*/ 11582400 h 11582400"/>
              <a:gd name="connsiteX5" fmla="*/ 0 w 10209213"/>
              <a:gd name="connsiteY5" fmla="*/ 0 h 11582400"/>
              <a:gd name="connsiteX0" fmla="*/ 0 w 10209213"/>
              <a:gd name="connsiteY0" fmla="*/ 0 h 11582400"/>
              <a:gd name="connsiteX1" fmla="*/ 6172200 w 10209213"/>
              <a:gd name="connsiteY1" fmla="*/ 971550 h 11582400"/>
              <a:gd name="connsiteX2" fmla="*/ 10209213 w 10209213"/>
              <a:gd name="connsiteY2" fmla="*/ 914400 h 11582400"/>
              <a:gd name="connsiteX3" fmla="*/ 10209213 w 10209213"/>
              <a:gd name="connsiteY3" fmla="*/ 11582400 h 11582400"/>
              <a:gd name="connsiteX4" fmla="*/ 285750 w 10209213"/>
              <a:gd name="connsiteY4" fmla="*/ 11582400 h 11582400"/>
              <a:gd name="connsiteX5" fmla="*/ 190500 w 10209213"/>
              <a:gd name="connsiteY5" fmla="*/ 6057900 h 11582400"/>
              <a:gd name="connsiteX6" fmla="*/ 0 w 10209213"/>
              <a:gd name="connsiteY6" fmla="*/ 0 h 11582400"/>
              <a:gd name="connsiteX0" fmla="*/ 687483 w 10896696"/>
              <a:gd name="connsiteY0" fmla="*/ 0 h 11582400"/>
              <a:gd name="connsiteX1" fmla="*/ 6859683 w 10896696"/>
              <a:gd name="connsiteY1" fmla="*/ 971550 h 11582400"/>
              <a:gd name="connsiteX2" fmla="*/ 10896696 w 10896696"/>
              <a:gd name="connsiteY2" fmla="*/ 914400 h 11582400"/>
              <a:gd name="connsiteX3" fmla="*/ 10896696 w 10896696"/>
              <a:gd name="connsiteY3" fmla="*/ 11582400 h 11582400"/>
              <a:gd name="connsiteX4" fmla="*/ 973233 w 10896696"/>
              <a:gd name="connsiteY4" fmla="*/ 11582400 h 11582400"/>
              <a:gd name="connsiteX5" fmla="*/ 877983 w 10896696"/>
              <a:gd name="connsiteY5" fmla="*/ 6057900 h 11582400"/>
              <a:gd name="connsiteX6" fmla="*/ 687483 w 10896696"/>
              <a:gd name="connsiteY6" fmla="*/ 0 h 11582400"/>
              <a:gd name="connsiteX0" fmla="*/ 687483 w 10896696"/>
              <a:gd name="connsiteY0" fmla="*/ 0 h 11582400"/>
              <a:gd name="connsiteX1" fmla="*/ 6859683 w 10896696"/>
              <a:gd name="connsiteY1" fmla="*/ 971550 h 11582400"/>
              <a:gd name="connsiteX2" fmla="*/ 10896696 w 10896696"/>
              <a:gd name="connsiteY2" fmla="*/ 914400 h 11582400"/>
              <a:gd name="connsiteX3" fmla="*/ 10896696 w 10896696"/>
              <a:gd name="connsiteY3" fmla="*/ 11582400 h 11582400"/>
              <a:gd name="connsiteX4" fmla="*/ 973233 w 10896696"/>
              <a:gd name="connsiteY4" fmla="*/ 11582400 h 11582400"/>
              <a:gd name="connsiteX5" fmla="*/ 877983 w 10896696"/>
              <a:gd name="connsiteY5" fmla="*/ 6057900 h 11582400"/>
              <a:gd name="connsiteX6" fmla="*/ 687483 w 10896696"/>
              <a:gd name="connsiteY6" fmla="*/ 0 h 11582400"/>
              <a:gd name="connsiteX0" fmla="*/ 687483 w 10896696"/>
              <a:gd name="connsiteY0" fmla="*/ 0 h 11582400"/>
              <a:gd name="connsiteX1" fmla="*/ 6859683 w 10896696"/>
              <a:gd name="connsiteY1" fmla="*/ 971550 h 11582400"/>
              <a:gd name="connsiteX2" fmla="*/ 10896696 w 10896696"/>
              <a:gd name="connsiteY2" fmla="*/ 914400 h 11582400"/>
              <a:gd name="connsiteX3" fmla="*/ 10896696 w 10896696"/>
              <a:gd name="connsiteY3" fmla="*/ 11582400 h 11582400"/>
              <a:gd name="connsiteX4" fmla="*/ 973233 w 10896696"/>
              <a:gd name="connsiteY4" fmla="*/ 11582400 h 11582400"/>
              <a:gd name="connsiteX5" fmla="*/ 877983 w 10896696"/>
              <a:gd name="connsiteY5" fmla="*/ 6057900 h 11582400"/>
              <a:gd name="connsiteX6" fmla="*/ 687483 w 10896696"/>
              <a:gd name="connsiteY6" fmla="*/ 0 h 11582400"/>
              <a:gd name="connsiteX0" fmla="*/ 687483 w 10896696"/>
              <a:gd name="connsiteY0" fmla="*/ 0 h 11582400"/>
              <a:gd name="connsiteX1" fmla="*/ 6859683 w 10896696"/>
              <a:gd name="connsiteY1" fmla="*/ 971550 h 11582400"/>
              <a:gd name="connsiteX2" fmla="*/ 10896696 w 10896696"/>
              <a:gd name="connsiteY2" fmla="*/ 914400 h 11582400"/>
              <a:gd name="connsiteX3" fmla="*/ 10896696 w 10896696"/>
              <a:gd name="connsiteY3" fmla="*/ 11582400 h 11582400"/>
              <a:gd name="connsiteX4" fmla="*/ 973233 w 10896696"/>
              <a:gd name="connsiteY4" fmla="*/ 11582400 h 11582400"/>
              <a:gd name="connsiteX5" fmla="*/ 877983 w 10896696"/>
              <a:gd name="connsiteY5" fmla="*/ 6057900 h 11582400"/>
              <a:gd name="connsiteX6" fmla="*/ 687483 w 10896696"/>
              <a:gd name="connsiteY6" fmla="*/ 0 h 11582400"/>
              <a:gd name="connsiteX0" fmla="*/ 954068 w 11163281"/>
              <a:gd name="connsiteY0" fmla="*/ 0 h 11582400"/>
              <a:gd name="connsiteX1" fmla="*/ 7126268 w 11163281"/>
              <a:gd name="connsiteY1" fmla="*/ 971550 h 11582400"/>
              <a:gd name="connsiteX2" fmla="*/ 11163281 w 11163281"/>
              <a:gd name="connsiteY2" fmla="*/ 914400 h 11582400"/>
              <a:gd name="connsiteX3" fmla="*/ 11163281 w 11163281"/>
              <a:gd name="connsiteY3" fmla="*/ 11582400 h 11582400"/>
              <a:gd name="connsiteX4" fmla="*/ 1239818 w 11163281"/>
              <a:gd name="connsiteY4" fmla="*/ 11582400 h 11582400"/>
              <a:gd name="connsiteX5" fmla="*/ 1144568 w 11163281"/>
              <a:gd name="connsiteY5" fmla="*/ 6057900 h 11582400"/>
              <a:gd name="connsiteX6" fmla="*/ 954068 w 11163281"/>
              <a:gd name="connsiteY6" fmla="*/ 0 h 11582400"/>
              <a:gd name="connsiteX0" fmla="*/ 954068 w 11163281"/>
              <a:gd name="connsiteY0" fmla="*/ 493353 h 12075753"/>
              <a:gd name="connsiteX1" fmla="*/ 7126268 w 11163281"/>
              <a:gd name="connsiteY1" fmla="*/ 1464903 h 12075753"/>
              <a:gd name="connsiteX2" fmla="*/ 11163281 w 11163281"/>
              <a:gd name="connsiteY2" fmla="*/ 1407753 h 12075753"/>
              <a:gd name="connsiteX3" fmla="*/ 11163281 w 11163281"/>
              <a:gd name="connsiteY3" fmla="*/ 12075753 h 12075753"/>
              <a:gd name="connsiteX4" fmla="*/ 1239818 w 11163281"/>
              <a:gd name="connsiteY4" fmla="*/ 12075753 h 12075753"/>
              <a:gd name="connsiteX5" fmla="*/ 1144568 w 11163281"/>
              <a:gd name="connsiteY5" fmla="*/ 6551253 h 12075753"/>
              <a:gd name="connsiteX6" fmla="*/ 954068 w 11163281"/>
              <a:gd name="connsiteY6" fmla="*/ 493353 h 12075753"/>
              <a:gd name="connsiteX0" fmla="*/ 954068 w 11163281"/>
              <a:gd name="connsiteY0" fmla="*/ 857833 h 12440233"/>
              <a:gd name="connsiteX1" fmla="*/ 7126268 w 11163281"/>
              <a:gd name="connsiteY1" fmla="*/ 1829383 h 12440233"/>
              <a:gd name="connsiteX2" fmla="*/ 11163281 w 11163281"/>
              <a:gd name="connsiteY2" fmla="*/ 1772233 h 12440233"/>
              <a:gd name="connsiteX3" fmla="*/ 11163281 w 11163281"/>
              <a:gd name="connsiteY3" fmla="*/ 12440233 h 12440233"/>
              <a:gd name="connsiteX4" fmla="*/ 1239818 w 11163281"/>
              <a:gd name="connsiteY4" fmla="*/ 12440233 h 12440233"/>
              <a:gd name="connsiteX5" fmla="*/ 1144568 w 11163281"/>
              <a:gd name="connsiteY5" fmla="*/ 6915733 h 12440233"/>
              <a:gd name="connsiteX6" fmla="*/ 954068 w 11163281"/>
              <a:gd name="connsiteY6" fmla="*/ 857833 h 12440233"/>
              <a:gd name="connsiteX0" fmla="*/ 954068 w 11163281"/>
              <a:gd name="connsiteY0" fmla="*/ 857833 h 12440233"/>
              <a:gd name="connsiteX1" fmla="*/ 7126268 w 11163281"/>
              <a:gd name="connsiteY1" fmla="*/ 1829383 h 12440233"/>
              <a:gd name="connsiteX2" fmla="*/ 11163281 w 11163281"/>
              <a:gd name="connsiteY2" fmla="*/ 1772233 h 12440233"/>
              <a:gd name="connsiteX3" fmla="*/ 11163281 w 11163281"/>
              <a:gd name="connsiteY3" fmla="*/ 12440233 h 12440233"/>
              <a:gd name="connsiteX4" fmla="*/ 1239818 w 11163281"/>
              <a:gd name="connsiteY4" fmla="*/ 12440233 h 12440233"/>
              <a:gd name="connsiteX5" fmla="*/ 1144568 w 11163281"/>
              <a:gd name="connsiteY5" fmla="*/ 6915733 h 12440233"/>
              <a:gd name="connsiteX6" fmla="*/ 954068 w 11163281"/>
              <a:gd name="connsiteY6" fmla="*/ 857833 h 12440233"/>
              <a:gd name="connsiteX0" fmla="*/ 954068 w 11163281"/>
              <a:gd name="connsiteY0" fmla="*/ 857833 h 12440233"/>
              <a:gd name="connsiteX1" fmla="*/ 7126268 w 11163281"/>
              <a:gd name="connsiteY1" fmla="*/ 1829383 h 12440233"/>
              <a:gd name="connsiteX2" fmla="*/ 11163281 w 11163281"/>
              <a:gd name="connsiteY2" fmla="*/ 1772233 h 12440233"/>
              <a:gd name="connsiteX3" fmla="*/ 11163281 w 11163281"/>
              <a:gd name="connsiteY3" fmla="*/ 12440233 h 12440233"/>
              <a:gd name="connsiteX4" fmla="*/ 1239818 w 11163281"/>
              <a:gd name="connsiteY4" fmla="*/ 12440233 h 12440233"/>
              <a:gd name="connsiteX5" fmla="*/ 1144568 w 11163281"/>
              <a:gd name="connsiteY5" fmla="*/ 6915733 h 12440233"/>
              <a:gd name="connsiteX6" fmla="*/ 954068 w 11163281"/>
              <a:gd name="connsiteY6" fmla="*/ 857833 h 12440233"/>
              <a:gd name="connsiteX0" fmla="*/ 954068 w 11163281"/>
              <a:gd name="connsiteY0" fmla="*/ 857833 h 12440233"/>
              <a:gd name="connsiteX1" fmla="*/ 7126268 w 11163281"/>
              <a:gd name="connsiteY1" fmla="*/ 1829383 h 12440233"/>
              <a:gd name="connsiteX2" fmla="*/ 11163281 w 11163281"/>
              <a:gd name="connsiteY2" fmla="*/ 1772233 h 12440233"/>
              <a:gd name="connsiteX3" fmla="*/ 11163281 w 11163281"/>
              <a:gd name="connsiteY3" fmla="*/ 12440233 h 12440233"/>
              <a:gd name="connsiteX4" fmla="*/ 1239818 w 11163281"/>
              <a:gd name="connsiteY4" fmla="*/ 12440233 h 12440233"/>
              <a:gd name="connsiteX5" fmla="*/ 1144568 w 11163281"/>
              <a:gd name="connsiteY5" fmla="*/ 6915733 h 12440233"/>
              <a:gd name="connsiteX6" fmla="*/ 954068 w 11163281"/>
              <a:gd name="connsiteY6" fmla="*/ 857833 h 12440233"/>
              <a:gd name="connsiteX0" fmla="*/ 1011810 w 11221023"/>
              <a:gd name="connsiteY0" fmla="*/ 857833 h 12440233"/>
              <a:gd name="connsiteX1" fmla="*/ 7184010 w 11221023"/>
              <a:gd name="connsiteY1" fmla="*/ 1829383 h 12440233"/>
              <a:gd name="connsiteX2" fmla="*/ 11221023 w 11221023"/>
              <a:gd name="connsiteY2" fmla="*/ 1772233 h 12440233"/>
              <a:gd name="connsiteX3" fmla="*/ 11221023 w 11221023"/>
              <a:gd name="connsiteY3" fmla="*/ 12440233 h 12440233"/>
              <a:gd name="connsiteX4" fmla="*/ 1297560 w 11221023"/>
              <a:gd name="connsiteY4" fmla="*/ 12440233 h 12440233"/>
              <a:gd name="connsiteX5" fmla="*/ 1202310 w 11221023"/>
              <a:gd name="connsiteY5" fmla="*/ 6915733 h 12440233"/>
              <a:gd name="connsiteX6" fmla="*/ 1011810 w 11221023"/>
              <a:gd name="connsiteY6" fmla="*/ 857833 h 12440233"/>
              <a:gd name="connsiteX0" fmla="*/ 1011810 w 11221023"/>
              <a:gd name="connsiteY0" fmla="*/ 857833 h 12440233"/>
              <a:gd name="connsiteX1" fmla="*/ 7184010 w 11221023"/>
              <a:gd name="connsiteY1" fmla="*/ 1829383 h 12440233"/>
              <a:gd name="connsiteX2" fmla="*/ 11221023 w 11221023"/>
              <a:gd name="connsiteY2" fmla="*/ 1772233 h 12440233"/>
              <a:gd name="connsiteX3" fmla="*/ 11221023 w 11221023"/>
              <a:gd name="connsiteY3" fmla="*/ 12440233 h 12440233"/>
              <a:gd name="connsiteX4" fmla="*/ 1297560 w 11221023"/>
              <a:gd name="connsiteY4" fmla="*/ 12440233 h 12440233"/>
              <a:gd name="connsiteX5" fmla="*/ 1202310 w 11221023"/>
              <a:gd name="connsiteY5" fmla="*/ 6915733 h 12440233"/>
              <a:gd name="connsiteX6" fmla="*/ 1011810 w 11221023"/>
              <a:gd name="connsiteY6" fmla="*/ 857833 h 12440233"/>
              <a:gd name="connsiteX0" fmla="*/ 1011810 w 11221023"/>
              <a:gd name="connsiteY0" fmla="*/ 857833 h 12440233"/>
              <a:gd name="connsiteX1" fmla="*/ 7184010 w 11221023"/>
              <a:gd name="connsiteY1" fmla="*/ 1829383 h 12440233"/>
              <a:gd name="connsiteX2" fmla="*/ 11221023 w 11221023"/>
              <a:gd name="connsiteY2" fmla="*/ 1772233 h 12440233"/>
              <a:gd name="connsiteX3" fmla="*/ 11221023 w 11221023"/>
              <a:gd name="connsiteY3" fmla="*/ 12440233 h 12440233"/>
              <a:gd name="connsiteX4" fmla="*/ 1297560 w 11221023"/>
              <a:gd name="connsiteY4" fmla="*/ 12440233 h 12440233"/>
              <a:gd name="connsiteX5" fmla="*/ 1202310 w 11221023"/>
              <a:gd name="connsiteY5" fmla="*/ 6915733 h 12440233"/>
              <a:gd name="connsiteX6" fmla="*/ 1011810 w 11221023"/>
              <a:gd name="connsiteY6" fmla="*/ 857833 h 12440233"/>
              <a:gd name="connsiteX0" fmla="*/ 1011810 w 11221023"/>
              <a:gd name="connsiteY0" fmla="*/ 902013 h 12484413"/>
              <a:gd name="connsiteX1" fmla="*/ 7184010 w 11221023"/>
              <a:gd name="connsiteY1" fmla="*/ 1873563 h 12484413"/>
              <a:gd name="connsiteX2" fmla="*/ 11221023 w 11221023"/>
              <a:gd name="connsiteY2" fmla="*/ 1816413 h 12484413"/>
              <a:gd name="connsiteX3" fmla="*/ 11221023 w 11221023"/>
              <a:gd name="connsiteY3" fmla="*/ 12484413 h 12484413"/>
              <a:gd name="connsiteX4" fmla="*/ 1297560 w 11221023"/>
              <a:gd name="connsiteY4" fmla="*/ 12484413 h 12484413"/>
              <a:gd name="connsiteX5" fmla="*/ 1202310 w 11221023"/>
              <a:gd name="connsiteY5" fmla="*/ 6959913 h 12484413"/>
              <a:gd name="connsiteX6" fmla="*/ 1011810 w 11221023"/>
              <a:gd name="connsiteY6" fmla="*/ 902013 h 1248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1023" h="12484413">
                <a:moveTo>
                  <a:pt x="1011810" y="902013"/>
                </a:moveTo>
                <a:cubicBezTo>
                  <a:pt x="2796160" y="-571187"/>
                  <a:pt x="5094860" y="-234637"/>
                  <a:pt x="7184010" y="1873563"/>
                </a:cubicBezTo>
                <a:cubicBezTo>
                  <a:pt x="8567781" y="2787963"/>
                  <a:pt x="9894402" y="2349813"/>
                  <a:pt x="11221023" y="1816413"/>
                </a:cubicBezTo>
                <a:lnTo>
                  <a:pt x="11221023" y="12484413"/>
                </a:lnTo>
                <a:lnTo>
                  <a:pt x="1297560" y="12484413"/>
                </a:lnTo>
                <a:cubicBezTo>
                  <a:pt x="2154810" y="10617513"/>
                  <a:pt x="1983360" y="8998263"/>
                  <a:pt x="1202310" y="6959913"/>
                </a:cubicBezTo>
                <a:cubicBezTo>
                  <a:pt x="-689990" y="3435663"/>
                  <a:pt x="-29590" y="1854513"/>
                  <a:pt x="1011810" y="902013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839752"/>
      </p:ext>
    </p:extLst>
  </p:cSld>
  <p:clrMapOvr>
    <a:masterClrMapping/>
  </p:clrMapOvr>
  <p:transition spd="slow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coll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2420600" y="2535846"/>
            <a:ext cx="93345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About us?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12420600" y="3401120"/>
            <a:ext cx="9334500" cy="7476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tx1"/>
                </a:solidFill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-1" y="1031902"/>
            <a:ext cx="10839148" cy="12684097"/>
          </a:xfrm>
          <a:custGeom>
            <a:avLst/>
            <a:gdLst>
              <a:gd name="connsiteX0" fmla="*/ 0 w 10801350"/>
              <a:gd name="connsiteY0" fmla="*/ 0 h 11753850"/>
              <a:gd name="connsiteX1" fmla="*/ 10801350 w 10801350"/>
              <a:gd name="connsiteY1" fmla="*/ 0 h 11753850"/>
              <a:gd name="connsiteX2" fmla="*/ 10801350 w 10801350"/>
              <a:gd name="connsiteY2" fmla="*/ 11753850 h 11753850"/>
              <a:gd name="connsiteX3" fmla="*/ 0 w 10801350"/>
              <a:gd name="connsiteY3" fmla="*/ 11753850 h 11753850"/>
              <a:gd name="connsiteX4" fmla="*/ 0 w 10801350"/>
              <a:gd name="connsiteY4" fmla="*/ 0 h 11753850"/>
              <a:gd name="connsiteX0" fmla="*/ 0 w 10801350"/>
              <a:gd name="connsiteY0" fmla="*/ 0 h 11753850"/>
              <a:gd name="connsiteX1" fmla="*/ 5334000 w 10801350"/>
              <a:gd name="connsiteY1" fmla="*/ 2381250 h 11753850"/>
              <a:gd name="connsiteX2" fmla="*/ 10801350 w 10801350"/>
              <a:gd name="connsiteY2" fmla="*/ 11753850 h 11753850"/>
              <a:gd name="connsiteX3" fmla="*/ 0 w 10801350"/>
              <a:gd name="connsiteY3" fmla="*/ 11753850 h 11753850"/>
              <a:gd name="connsiteX4" fmla="*/ 0 w 10801350"/>
              <a:gd name="connsiteY4" fmla="*/ 0 h 11753850"/>
              <a:gd name="connsiteX0" fmla="*/ 0 w 10801350"/>
              <a:gd name="connsiteY0" fmla="*/ 0 h 11753850"/>
              <a:gd name="connsiteX1" fmla="*/ 5124450 w 10801350"/>
              <a:gd name="connsiteY1" fmla="*/ 2247900 h 11753850"/>
              <a:gd name="connsiteX2" fmla="*/ 10801350 w 10801350"/>
              <a:gd name="connsiteY2" fmla="*/ 11753850 h 11753850"/>
              <a:gd name="connsiteX3" fmla="*/ 0 w 10801350"/>
              <a:gd name="connsiteY3" fmla="*/ 11753850 h 11753850"/>
              <a:gd name="connsiteX4" fmla="*/ 0 w 10801350"/>
              <a:gd name="connsiteY4" fmla="*/ 0 h 11753850"/>
              <a:gd name="connsiteX0" fmla="*/ 0 w 10801350"/>
              <a:gd name="connsiteY0" fmla="*/ 0 h 11753850"/>
              <a:gd name="connsiteX1" fmla="*/ 5124450 w 10801350"/>
              <a:gd name="connsiteY1" fmla="*/ 2247900 h 11753850"/>
              <a:gd name="connsiteX2" fmla="*/ 10801350 w 10801350"/>
              <a:gd name="connsiteY2" fmla="*/ 11753850 h 11753850"/>
              <a:gd name="connsiteX3" fmla="*/ 0 w 10801350"/>
              <a:gd name="connsiteY3" fmla="*/ 11753850 h 11753850"/>
              <a:gd name="connsiteX4" fmla="*/ 0 w 10801350"/>
              <a:gd name="connsiteY4" fmla="*/ 0 h 11753850"/>
              <a:gd name="connsiteX0" fmla="*/ 0 w 10801350"/>
              <a:gd name="connsiteY0" fmla="*/ 946327 h 12700177"/>
              <a:gd name="connsiteX1" fmla="*/ 5124450 w 10801350"/>
              <a:gd name="connsiteY1" fmla="*/ 3194227 h 12700177"/>
              <a:gd name="connsiteX2" fmla="*/ 10801350 w 10801350"/>
              <a:gd name="connsiteY2" fmla="*/ 12700177 h 12700177"/>
              <a:gd name="connsiteX3" fmla="*/ 0 w 10801350"/>
              <a:gd name="connsiteY3" fmla="*/ 12700177 h 12700177"/>
              <a:gd name="connsiteX4" fmla="*/ 0 w 10801350"/>
              <a:gd name="connsiteY4" fmla="*/ 946327 h 12700177"/>
              <a:gd name="connsiteX0" fmla="*/ 0 w 10801350"/>
              <a:gd name="connsiteY0" fmla="*/ 932179 h 12686029"/>
              <a:gd name="connsiteX1" fmla="*/ 5143500 w 10801350"/>
              <a:gd name="connsiteY1" fmla="*/ 3256279 h 12686029"/>
              <a:gd name="connsiteX2" fmla="*/ 10801350 w 10801350"/>
              <a:gd name="connsiteY2" fmla="*/ 12686029 h 12686029"/>
              <a:gd name="connsiteX3" fmla="*/ 0 w 10801350"/>
              <a:gd name="connsiteY3" fmla="*/ 12686029 h 12686029"/>
              <a:gd name="connsiteX4" fmla="*/ 0 w 10801350"/>
              <a:gd name="connsiteY4" fmla="*/ 932179 h 12686029"/>
              <a:gd name="connsiteX0" fmla="*/ 0 w 10801350"/>
              <a:gd name="connsiteY0" fmla="*/ 977160 h 12731010"/>
              <a:gd name="connsiteX1" fmla="*/ 5143500 w 10801350"/>
              <a:gd name="connsiteY1" fmla="*/ 3301260 h 12731010"/>
              <a:gd name="connsiteX2" fmla="*/ 10801350 w 10801350"/>
              <a:gd name="connsiteY2" fmla="*/ 12731010 h 12731010"/>
              <a:gd name="connsiteX3" fmla="*/ 0 w 10801350"/>
              <a:gd name="connsiteY3" fmla="*/ 12731010 h 12731010"/>
              <a:gd name="connsiteX4" fmla="*/ 0 w 10801350"/>
              <a:gd name="connsiteY4" fmla="*/ 977160 h 12731010"/>
              <a:gd name="connsiteX0" fmla="*/ 0 w 10801350"/>
              <a:gd name="connsiteY0" fmla="*/ 977160 h 12731010"/>
              <a:gd name="connsiteX1" fmla="*/ 5143500 w 10801350"/>
              <a:gd name="connsiteY1" fmla="*/ 3301260 h 12731010"/>
              <a:gd name="connsiteX2" fmla="*/ 10801350 w 10801350"/>
              <a:gd name="connsiteY2" fmla="*/ 12731010 h 12731010"/>
              <a:gd name="connsiteX3" fmla="*/ 0 w 10801350"/>
              <a:gd name="connsiteY3" fmla="*/ 12731010 h 12731010"/>
              <a:gd name="connsiteX4" fmla="*/ 0 w 10801350"/>
              <a:gd name="connsiteY4" fmla="*/ 977160 h 12731010"/>
              <a:gd name="connsiteX0" fmla="*/ 0 w 10923464"/>
              <a:gd name="connsiteY0" fmla="*/ 977160 h 12731010"/>
              <a:gd name="connsiteX1" fmla="*/ 5143500 w 10923464"/>
              <a:gd name="connsiteY1" fmla="*/ 3301260 h 12731010"/>
              <a:gd name="connsiteX2" fmla="*/ 10801350 w 10923464"/>
              <a:gd name="connsiteY2" fmla="*/ 12731010 h 12731010"/>
              <a:gd name="connsiteX3" fmla="*/ 0 w 10923464"/>
              <a:gd name="connsiteY3" fmla="*/ 12731010 h 12731010"/>
              <a:gd name="connsiteX4" fmla="*/ 0 w 10923464"/>
              <a:gd name="connsiteY4" fmla="*/ 977160 h 12731010"/>
              <a:gd name="connsiteX0" fmla="*/ 0 w 10921491"/>
              <a:gd name="connsiteY0" fmla="*/ 977160 h 12731010"/>
              <a:gd name="connsiteX1" fmla="*/ 5143500 w 10921491"/>
              <a:gd name="connsiteY1" fmla="*/ 3301260 h 12731010"/>
              <a:gd name="connsiteX2" fmla="*/ 10801350 w 10921491"/>
              <a:gd name="connsiteY2" fmla="*/ 12731010 h 12731010"/>
              <a:gd name="connsiteX3" fmla="*/ 0 w 10921491"/>
              <a:gd name="connsiteY3" fmla="*/ 12731010 h 12731010"/>
              <a:gd name="connsiteX4" fmla="*/ 0 w 10921491"/>
              <a:gd name="connsiteY4" fmla="*/ 977160 h 12731010"/>
              <a:gd name="connsiteX0" fmla="*/ 0 w 10839387"/>
              <a:gd name="connsiteY0" fmla="*/ 977160 h 12731010"/>
              <a:gd name="connsiteX1" fmla="*/ 5143500 w 10839387"/>
              <a:gd name="connsiteY1" fmla="*/ 3301260 h 12731010"/>
              <a:gd name="connsiteX2" fmla="*/ 10801350 w 10839387"/>
              <a:gd name="connsiteY2" fmla="*/ 12731010 h 12731010"/>
              <a:gd name="connsiteX3" fmla="*/ 0 w 10839387"/>
              <a:gd name="connsiteY3" fmla="*/ 12731010 h 12731010"/>
              <a:gd name="connsiteX4" fmla="*/ 0 w 10839387"/>
              <a:gd name="connsiteY4" fmla="*/ 977160 h 12731010"/>
              <a:gd name="connsiteX0" fmla="*/ 0 w 10839387"/>
              <a:gd name="connsiteY0" fmla="*/ 947879 h 12701729"/>
              <a:gd name="connsiteX1" fmla="*/ 5143500 w 10839387"/>
              <a:gd name="connsiteY1" fmla="*/ 3271979 h 12701729"/>
              <a:gd name="connsiteX2" fmla="*/ 10801350 w 10839387"/>
              <a:gd name="connsiteY2" fmla="*/ 12701729 h 12701729"/>
              <a:gd name="connsiteX3" fmla="*/ 0 w 10839387"/>
              <a:gd name="connsiteY3" fmla="*/ 12701729 h 12701729"/>
              <a:gd name="connsiteX4" fmla="*/ 0 w 10839387"/>
              <a:gd name="connsiteY4" fmla="*/ 947879 h 12701729"/>
              <a:gd name="connsiteX0" fmla="*/ 0 w 10839148"/>
              <a:gd name="connsiteY0" fmla="*/ 930247 h 12684097"/>
              <a:gd name="connsiteX1" fmla="*/ 5105400 w 10839148"/>
              <a:gd name="connsiteY1" fmla="*/ 3349597 h 12684097"/>
              <a:gd name="connsiteX2" fmla="*/ 10801350 w 10839148"/>
              <a:gd name="connsiteY2" fmla="*/ 12684097 h 12684097"/>
              <a:gd name="connsiteX3" fmla="*/ 0 w 10839148"/>
              <a:gd name="connsiteY3" fmla="*/ 12684097 h 12684097"/>
              <a:gd name="connsiteX4" fmla="*/ 0 w 10839148"/>
              <a:gd name="connsiteY4" fmla="*/ 930247 h 1268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148" h="12684097">
                <a:moveTo>
                  <a:pt x="0" y="930247"/>
                </a:moveTo>
                <a:cubicBezTo>
                  <a:pt x="2146300" y="-1501803"/>
                  <a:pt x="3644900" y="1381097"/>
                  <a:pt x="5105400" y="3349597"/>
                </a:cubicBezTo>
                <a:cubicBezTo>
                  <a:pt x="5676900" y="4073497"/>
                  <a:pt x="11353800" y="282547"/>
                  <a:pt x="10801350" y="12684097"/>
                </a:cubicBezTo>
                <a:lnTo>
                  <a:pt x="0" y="12684097"/>
                </a:lnTo>
                <a:lnTo>
                  <a:pt x="0" y="930247"/>
                </a:ln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539769"/>
      </p:ext>
    </p:extLst>
  </p:cSld>
  <p:clrMapOvr>
    <a:masterClrMapping/>
  </p:clrMapOvr>
  <p:transition spd="slow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13001700" y="1123950"/>
            <a:ext cx="11380713" cy="12590463"/>
          </a:xfrm>
          <a:custGeom>
            <a:avLst/>
            <a:gdLst>
              <a:gd name="connsiteX0" fmla="*/ 0 w 10723563"/>
              <a:gd name="connsiteY0" fmla="*/ 0 h 10761663"/>
              <a:gd name="connsiteX1" fmla="*/ 10723563 w 10723563"/>
              <a:gd name="connsiteY1" fmla="*/ 0 h 10761663"/>
              <a:gd name="connsiteX2" fmla="*/ 10723563 w 10723563"/>
              <a:gd name="connsiteY2" fmla="*/ 10761663 h 10761663"/>
              <a:gd name="connsiteX3" fmla="*/ 0 w 10723563"/>
              <a:gd name="connsiteY3" fmla="*/ 10761663 h 10761663"/>
              <a:gd name="connsiteX4" fmla="*/ 0 w 10723563"/>
              <a:gd name="connsiteY4" fmla="*/ 0 h 10761663"/>
              <a:gd name="connsiteX0" fmla="*/ 3257550 w 10723563"/>
              <a:gd name="connsiteY0" fmla="*/ 0 h 12590463"/>
              <a:gd name="connsiteX1" fmla="*/ 10723563 w 10723563"/>
              <a:gd name="connsiteY1" fmla="*/ 1828800 h 12590463"/>
              <a:gd name="connsiteX2" fmla="*/ 10723563 w 10723563"/>
              <a:gd name="connsiteY2" fmla="*/ 12590463 h 12590463"/>
              <a:gd name="connsiteX3" fmla="*/ 0 w 10723563"/>
              <a:gd name="connsiteY3" fmla="*/ 12590463 h 12590463"/>
              <a:gd name="connsiteX4" fmla="*/ 3257550 w 10723563"/>
              <a:gd name="connsiteY4" fmla="*/ 0 h 12590463"/>
              <a:gd name="connsiteX0" fmla="*/ 3257550 w 10723563"/>
              <a:gd name="connsiteY0" fmla="*/ 0 h 12590463"/>
              <a:gd name="connsiteX1" fmla="*/ 10723563 w 10723563"/>
              <a:gd name="connsiteY1" fmla="*/ 1828800 h 12590463"/>
              <a:gd name="connsiteX2" fmla="*/ 10723563 w 10723563"/>
              <a:gd name="connsiteY2" fmla="*/ 12590463 h 12590463"/>
              <a:gd name="connsiteX3" fmla="*/ 0 w 10723563"/>
              <a:gd name="connsiteY3" fmla="*/ 12590463 h 12590463"/>
              <a:gd name="connsiteX4" fmla="*/ 3257550 w 10723563"/>
              <a:gd name="connsiteY4" fmla="*/ 0 h 12590463"/>
              <a:gd name="connsiteX0" fmla="*/ 3257550 w 10723563"/>
              <a:gd name="connsiteY0" fmla="*/ 0 h 12590463"/>
              <a:gd name="connsiteX1" fmla="*/ 10723563 w 10723563"/>
              <a:gd name="connsiteY1" fmla="*/ 1828800 h 12590463"/>
              <a:gd name="connsiteX2" fmla="*/ 10723563 w 10723563"/>
              <a:gd name="connsiteY2" fmla="*/ 12590463 h 12590463"/>
              <a:gd name="connsiteX3" fmla="*/ 0 w 10723563"/>
              <a:gd name="connsiteY3" fmla="*/ 12590463 h 12590463"/>
              <a:gd name="connsiteX4" fmla="*/ 3257550 w 10723563"/>
              <a:gd name="connsiteY4" fmla="*/ 0 h 12590463"/>
              <a:gd name="connsiteX0" fmla="*/ 3257550 w 10723563"/>
              <a:gd name="connsiteY0" fmla="*/ 608687 h 13199150"/>
              <a:gd name="connsiteX1" fmla="*/ 6800850 w 10723563"/>
              <a:gd name="connsiteY1" fmla="*/ 2456537 h 13199150"/>
              <a:gd name="connsiteX2" fmla="*/ 10723563 w 10723563"/>
              <a:gd name="connsiteY2" fmla="*/ 2437487 h 13199150"/>
              <a:gd name="connsiteX3" fmla="*/ 10723563 w 10723563"/>
              <a:gd name="connsiteY3" fmla="*/ 13199150 h 13199150"/>
              <a:gd name="connsiteX4" fmla="*/ 0 w 10723563"/>
              <a:gd name="connsiteY4" fmla="*/ 13199150 h 13199150"/>
              <a:gd name="connsiteX5" fmla="*/ 3257550 w 10723563"/>
              <a:gd name="connsiteY5" fmla="*/ 608687 h 13199150"/>
              <a:gd name="connsiteX0" fmla="*/ 3257550 w 10723563"/>
              <a:gd name="connsiteY0" fmla="*/ 608687 h 13199150"/>
              <a:gd name="connsiteX1" fmla="*/ 6800850 w 10723563"/>
              <a:gd name="connsiteY1" fmla="*/ 2456537 h 13199150"/>
              <a:gd name="connsiteX2" fmla="*/ 10723563 w 10723563"/>
              <a:gd name="connsiteY2" fmla="*/ 2437487 h 13199150"/>
              <a:gd name="connsiteX3" fmla="*/ 10723563 w 10723563"/>
              <a:gd name="connsiteY3" fmla="*/ 13199150 h 13199150"/>
              <a:gd name="connsiteX4" fmla="*/ 0 w 10723563"/>
              <a:gd name="connsiteY4" fmla="*/ 13199150 h 13199150"/>
              <a:gd name="connsiteX5" fmla="*/ 3257550 w 10723563"/>
              <a:gd name="connsiteY5" fmla="*/ 608687 h 13199150"/>
              <a:gd name="connsiteX0" fmla="*/ 3257550 w 10723563"/>
              <a:gd name="connsiteY0" fmla="*/ 0 h 12590463"/>
              <a:gd name="connsiteX1" fmla="*/ 6800850 w 10723563"/>
              <a:gd name="connsiteY1" fmla="*/ 1847850 h 12590463"/>
              <a:gd name="connsiteX2" fmla="*/ 10723563 w 10723563"/>
              <a:gd name="connsiteY2" fmla="*/ 1828800 h 12590463"/>
              <a:gd name="connsiteX3" fmla="*/ 10723563 w 10723563"/>
              <a:gd name="connsiteY3" fmla="*/ 12590463 h 12590463"/>
              <a:gd name="connsiteX4" fmla="*/ 0 w 10723563"/>
              <a:gd name="connsiteY4" fmla="*/ 12590463 h 12590463"/>
              <a:gd name="connsiteX5" fmla="*/ 3257550 w 10723563"/>
              <a:gd name="connsiteY5" fmla="*/ 0 h 12590463"/>
              <a:gd name="connsiteX0" fmla="*/ 3257550 w 10723563"/>
              <a:gd name="connsiteY0" fmla="*/ 0 h 12590463"/>
              <a:gd name="connsiteX1" fmla="*/ 6800850 w 10723563"/>
              <a:gd name="connsiteY1" fmla="*/ 1847850 h 12590463"/>
              <a:gd name="connsiteX2" fmla="*/ 10723563 w 10723563"/>
              <a:gd name="connsiteY2" fmla="*/ 1828800 h 12590463"/>
              <a:gd name="connsiteX3" fmla="*/ 10723563 w 10723563"/>
              <a:gd name="connsiteY3" fmla="*/ 12590463 h 12590463"/>
              <a:gd name="connsiteX4" fmla="*/ 0 w 10723563"/>
              <a:gd name="connsiteY4" fmla="*/ 12590463 h 12590463"/>
              <a:gd name="connsiteX5" fmla="*/ 3257550 w 10723563"/>
              <a:gd name="connsiteY5" fmla="*/ 0 h 12590463"/>
              <a:gd name="connsiteX0" fmla="*/ 3914700 w 11380713"/>
              <a:gd name="connsiteY0" fmla="*/ 0 h 12590463"/>
              <a:gd name="connsiteX1" fmla="*/ 7458000 w 11380713"/>
              <a:gd name="connsiteY1" fmla="*/ 1847850 h 12590463"/>
              <a:gd name="connsiteX2" fmla="*/ 11380713 w 11380713"/>
              <a:gd name="connsiteY2" fmla="*/ 1828800 h 12590463"/>
              <a:gd name="connsiteX3" fmla="*/ 11380713 w 11380713"/>
              <a:gd name="connsiteY3" fmla="*/ 12590463 h 12590463"/>
              <a:gd name="connsiteX4" fmla="*/ 657150 w 11380713"/>
              <a:gd name="connsiteY4" fmla="*/ 12590463 h 12590463"/>
              <a:gd name="connsiteX5" fmla="*/ 3914700 w 11380713"/>
              <a:gd name="connsiteY5" fmla="*/ 0 h 1259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80713" h="12590463">
                <a:moveTo>
                  <a:pt x="3914700" y="0"/>
                </a:moveTo>
                <a:cubicBezTo>
                  <a:pt x="5654600" y="19314"/>
                  <a:pt x="6213665" y="1543050"/>
                  <a:pt x="7458000" y="1847850"/>
                </a:cubicBezTo>
                <a:cubicBezTo>
                  <a:pt x="8702335" y="2152650"/>
                  <a:pt x="10342753" y="1124214"/>
                  <a:pt x="11380713" y="1828800"/>
                </a:cubicBezTo>
                <a:lnTo>
                  <a:pt x="11380713" y="12590463"/>
                </a:lnTo>
                <a:lnTo>
                  <a:pt x="657150" y="12590463"/>
                </a:lnTo>
                <a:cubicBezTo>
                  <a:pt x="-1247850" y="3745442"/>
                  <a:pt x="1342950" y="158221"/>
                  <a:pt x="3914700" y="0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798195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Health charities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7981950" cy="74205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tx1"/>
                </a:solidFill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utsum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</a:t>
            </a:r>
            <a:r>
              <a:rPr lang="en-US" dirty="0"/>
              <a:t> ore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sit.Lorem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</a:t>
            </a:r>
            <a:r>
              <a:rPr lang="en-US" dirty="0"/>
              <a:t> </a:t>
            </a:r>
            <a:r>
              <a:rPr lang="en-US" dirty="0" err="1"/>
              <a:t>tetu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ad </a:t>
            </a:r>
            <a:r>
              <a:rPr lang="en-US" dirty="0" err="1"/>
              <a:t>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utsum</a:t>
            </a:r>
            <a:r>
              <a:rPr lang="en-US" dirty="0"/>
              <a:t> dol.</a:t>
            </a:r>
            <a:r>
              <a:rPr lang="ru-RU" dirty="0"/>
              <a:t> </a:t>
            </a: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</a:p>
        </p:txBody>
      </p:sp>
    </p:spTree>
    <p:extLst>
      <p:ext uri="{BB962C8B-B14F-4D97-AF65-F5344CB8AC3E}">
        <p14:creationId xmlns:p14="http://schemas.microsoft.com/office/powerpoint/2010/main" val="2465265668"/>
      </p:ext>
    </p:extLst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10891252" cy="12847533"/>
          </a:xfrm>
          <a:custGeom>
            <a:avLst/>
            <a:gdLst>
              <a:gd name="connsiteX0" fmla="*/ 0 w 7105650"/>
              <a:gd name="connsiteY0" fmla="*/ 0 h 11201400"/>
              <a:gd name="connsiteX1" fmla="*/ 7105650 w 7105650"/>
              <a:gd name="connsiteY1" fmla="*/ 0 h 11201400"/>
              <a:gd name="connsiteX2" fmla="*/ 7105650 w 7105650"/>
              <a:gd name="connsiteY2" fmla="*/ 11201400 h 11201400"/>
              <a:gd name="connsiteX3" fmla="*/ 0 w 7105650"/>
              <a:gd name="connsiteY3" fmla="*/ 11201400 h 11201400"/>
              <a:gd name="connsiteX4" fmla="*/ 0 w 7105650"/>
              <a:gd name="connsiteY4" fmla="*/ 0 h 11201400"/>
              <a:gd name="connsiteX0" fmla="*/ 0 w 9544050"/>
              <a:gd name="connsiteY0" fmla="*/ 0 h 12896850"/>
              <a:gd name="connsiteX1" fmla="*/ 7105650 w 9544050"/>
              <a:gd name="connsiteY1" fmla="*/ 0 h 12896850"/>
              <a:gd name="connsiteX2" fmla="*/ 9544050 w 9544050"/>
              <a:gd name="connsiteY2" fmla="*/ 12896850 h 12896850"/>
              <a:gd name="connsiteX3" fmla="*/ 0 w 9544050"/>
              <a:gd name="connsiteY3" fmla="*/ 11201400 h 12896850"/>
              <a:gd name="connsiteX4" fmla="*/ 0 w 9544050"/>
              <a:gd name="connsiteY4" fmla="*/ 0 h 12896850"/>
              <a:gd name="connsiteX0" fmla="*/ 0 w 9544050"/>
              <a:gd name="connsiteY0" fmla="*/ 0 h 12896850"/>
              <a:gd name="connsiteX1" fmla="*/ 7105650 w 9544050"/>
              <a:gd name="connsiteY1" fmla="*/ 0 h 12896850"/>
              <a:gd name="connsiteX2" fmla="*/ 9544050 w 9544050"/>
              <a:gd name="connsiteY2" fmla="*/ 12896850 h 12896850"/>
              <a:gd name="connsiteX3" fmla="*/ 0 w 9544050"/>
              <a:gd name="connsiteY3" fmla="*/ 11201400 h 12896850"/>
              <a:gd name="connsiteX4" fmla="*/ 0 w 9544050"/>
              <a:gd name="connsiteY4" fmla="*/ 0 h 12896850"/>
              <a:gd name="connsiteX0" fmla="*/ 0 w 9544050"/>
              <a:gd name="connsiteY0" fmla="*/ 0 h 12896850"/>
              <a:gd name="connsiteX1" fmla="*/ 7105650 w 9544050"/>
              <a:gd name="connsiteY1" fmla="*/ 0 h 12896850"/>
              <a:gd name="connsiteX2" fmla="*/ 9544050 w 9544050"/>
              <a:gd name="connsiteY2" fmla="*/ 12896850 h 12896850"/>
              <a:gd name="connsiteX3" fmla="*/ 0 w 9544050"/>
              <a:gd name="connsiteY3" fmla="*/ 11201400 h 12896850"/>
              <a:gd name="connsiteX4" fmla="*/ 0 w 9544050"/>
              <a:gd name="connsiteY4" fmla="*/ 0 h 12896850"/>
              <a:gd name="connsiteX0" fmla="*/ 0 w 7696200"/>
              <a:gd name="connsiteY0" fmla="*/ 0 h 12649200"/>
              <a:gd name="connsiteX1" fmla="*/ 7105650 w 7696200"/>
              <a:gd name="connsiteY1" fmla="*/ 0 h 12649200"/>
              <a:gd name="connsiteX2" fmla="*/ 7696200 w 7696200"/>
              <a:gd name="connsiteY2" fmla="*/ 12649200 h 12649200"/>
              <a:gd name="connsiteX3" fmla="*/ 0 w 7696200"/>
              <a:gd name="connsiteY3" fmla="*/ 11201400 h 12649200"/>
              <a:gd name="connsiteX4" fmla="*/ 0 w 7696200"/>
              <a:gd name="connsiteY4" fmla="*/ 0 h 12649200"/>
              <a:gd name="connsiteX0" fmla="*/ 0 w 7696200"/>
              <a:gd name="connsiteY0" fmla="*/ 0 h 12649200"/>
              <a:gd name="connsiteX1" fmla="*/ 7105650 w 7696200"/>
              <a:gd name="connsiteY1" fmla="*/ 0 h 12649200"/>
              <a:gd name="connsiteX2" fmla="*/ 7696200 w 7696200"/>
              <a:gd name="connsiteY2" fmla="*/ 12649200 h 12649200"/>
              <a:gd name="connsiteX3" fmla="*/ 0 w 7696200"/>
              <a:gd name="connsiteY3" fmla="*/ 11201400 h 12649200"/>
              <a:gd name="connsiteX4" fmla="*/ 0 w 7696200"/>
              <a:gd name="connsiteY4" fmla="*/ 0 h 12649200"/>
              <a:gd name="connsiteX0" fmla="*/ 0 w 7696200"/>
              <a:gd name="connsiteY0" fmla="*/ 0 h 12649200"/>
              <a:gd name="connsiteX1" fmla="*/ 7105650 w 7696200"/>
              <a:gd name="connsiteY1" fmla="*/ 0 h 12649200"/>
              <a:gd name="connsiteX2" fmla="*/ 7696200 w 7696200"/>
              <a:gd name="connsiteY2" fmla="*/ 12649200 h 12649200"/>
              <a:gd name="connsiteX3" fmla="*/ 0 w 7696200"/>
              <a:gd name="connsiteY3" fmla="*/ 11201400 h 12649200"/>
              <a:gd name="connsiteX4" fmla="*/ 0 w 7696200"/>
              <a:gd name="connsiteY4" fmla="*/ 0 h 12649200"/>
              <a:gd name="connsiteX0" fmla="*/ 0 w 10591552"/>
              <a:gd name="connsiteY0" fmla="*/ 0 h 12649200"/>
              <a:gd name="connsiteX1" fmla="*/ 7105650 w 10591552"/>
              <a:gd name="connsiteY1" fmla="*/ 0 h 12649200"/>
              <a:gd name="connsiteX2" fmla="*/ 7696200 w 10591552"/>
              <a:gd name="connsiteY2" fmla="*/ 12649200 h 12649200"/>
              <a:gd name="connsiteX3" fmla="*/ 0 w 10591552"/>
              <a:gd name="connsiteY3" fmla="*/ 11201400 h 12649200"/>
              <a:gd name="connsiteX4" fmla="*/ 0 w 10591552"/>
              <a:gd name="connsiteY4" fmla="*/ 0 h 12649200"/>
              <a:gd name="connsiteX0" fmla="*/ 0 w 11475630"/>
              <a:gd name="connsiteY0" fmla="*/ 0 h 12344400"/>
              <a:gd name="connsiteX1" fmla="*/ 7105650 w 11475630"/>
              <a:gd name="connsiteY1" fmla="*/ 0 h 12344400"/>
              <a:gd name="connsiteX2" fmla="*/ 10248900 w 11475630"/>
              <a:gd name="connsiteY2" fmla="*/ 12344400 h 12344400"/>
              <a:gd name="connsiteX3" fmla="*/ 0 w 11475630"/>
              <a:gd name="connsiteY3" fmla="*/ 11201400 h 12344400"/>
              <a:gd name="connsiteX4" fmla="*/ 0 w 11475630"/>
              <a:gd name="connsiteY4" fmla="*/ 0 h 12344400"/>
              <a:gd name="connsiteX0" fmla="*/ 0 w 11747702"/>
              <a:gd name="connsiteY0" fmla="*/ 0 h 12344400"/>
              <a:gd name="connsiteX1" fmla="*/ 7105650 w 11747702"/>
              <a:gd name="connsiteY1" fmla="*/ 0 h 12344400"/>
              <a:gd name="connsiteX2" fmla="*/ 10248900 w 11747702"/>
              <a:gd name="connsiteY2" fmla="*/ 12344400 h 12344400"/>
              <a:gd name="connsiteX3" fmla="*/ 0 w 11747702"/>
              <a:gd name="connsiteY3" fmla="*/ 11201400 h 12344400"/>
              <a:gd name="connsiteX4" fmla="*/ 0 w 11747702"/>
              <a:gd name="connsiteY4" fmla="*/ 0 h 12344400"/>
              <a:gd name="connsiteX0" fmla="*/ 0 w 10891252"/>
              <a:gd name="connsiteY0" fmla="*/ 0 h 12344400"/>
              <a:gd name="connsiteX1" fmla="*/ 7105650 w 10891252"/>
              <a:gd name="connsiteY1" fmla="*/ 0 h 12344400"/>
              <a:gd name="connsiteX2" fmla="*/ 10248900 w 10891252"/>
              <a:gd name="connsiteY2" fmla="*/ 12344400 h 12344400"/>
              <a:gd name="connsiteX3" fmla="*/ 0 w 10891252"/>
              <a:gd name="connsiteY3" fmla="*/ 11201400 h 12344400"/>
              <a:gd name="connsiteX4" fmla="*/ 0 w 10891252"/>
              <a:gd name="connsiteY4" fmla="*/ 0 h 12344400"/>
              <a:gd name="connsiteX0" fmla="*/ 0 w 10891252"/>
              <a:gd name="connsiteY0" fmla="*/ 0 h 12462673"/>
              <a:gd name="connsiteX1" fmla="*/ 7105650 w 10891252"/>
              <a:gd name="connsiteY1" fmla="*/ 0 h 12462673"/>
              <a:gd name="connsiteX2" fmla="*/ 10248900 w 10891252"/>
              <a:gd name="connsiteY2" fmla="*/ 12344400 h 12462673"/>
              <a:gd name="connsiteX3" fmla="*/ 0 w 10891252"/>
              <a:gd name="connsiteY3" fmla="*/ 11201400 h 12462673"/>
              <a:gd name="connsiteX4" fmla="*/ 0 w 10891252"/>
              <a:gd name="connsiteY4" fmla="*/ 0 h 12462673"/>
              <a:gd name="connsiteX0" fmla="*/ 0 w 10891252"/>
              <a:gd name="connsiteY0" fmla="*/ 0 h 12925186"/>
              <a:gd name="connsiteX1" fmla="*/ 7105650 w 10891252"/>
              <a:gd name="connsiteY1" fmla="*/ 0 h 12925186"/>
              <a:gd name="connsiteX2" fmla="*/ 10248900 w 10891252"/>
              <a:gd name="connsiteY2" fmla="*/ 12344400 h 12925186"/>
              <a:gd name="connsiteX3" fmla="*/ 4152900 w 10891252"/>
              <a:gd name="connsiteY3" fmla="*/ 10725150 h 12925186"/>
              <a:gd name="connsiteX4" fmla="*/ 0 w 10891252"/>
              <a:gd name="connsiteY4" fmla="*/ 11201400 h 12925186"/>
              <a:gd name="connsiteX5" fmla="*/ 0 w 10891252"/>
              <a:gd name="connsiteY5" fmla="*/ 0 h 12925186"/>
              <a:gd name="connsiteX0" fmla="*/ 0 w 10891252"/>
              <a:gd name="connsiteY0" fmla="*/ 0 h 13015806"/>
              <a:gd name="connsiteX1" fmla="*/ 7105650 w 10891252"/>
              <a:gd name="connsiteY1" fmla="*/ 0 h 13015806"/>
              <a:gd name="connsiteX2" fmla="*/ 10248900 w 10891252"/>
              <a:gd name="connsiteY2" fmla="*/ 12344400 h 13015806"/>
              <a:gd name="connsiteX3" fmla="*/ 4152900 w 10891252"/>
              <a:gd name="connsiteY3" fmla="*/ 10725150 h 13015806"/>
              <a:gd name="connsiteX4" fmla="*/ 0 w 10891252"/>
              <a:gd name="connsiteY4" fmla="*/ 11201400 h 13015806"/>
              <a:gd name="connsiteX5" fmla="*/ 0 w 10891252"/>
              <a:gd name="connsiteY5" fmla="*/ 0 h 13015806"/>
              <a:gd name="connsiteX0" fmla="*/ 0 w 10891252"/>
              <a:gd name="connsiteY0" fmla="*/ 0 h 12847533"/>
              <a:gd name="connsiteX1" fmla="*/ 7105650 w 10891252"/>
              <a:gd name="connsiteY1" fmla="*/ 0 h 12847533"/>
              <a:gd name="connsiteX2" fmla="*/ 10248900 w 10891252"/>
              <a:gd name="connsiteY2" fmla="*/ 12344400 h 12847533"/>
              <a:gd name="connsiteX3" fmla="*/ 4152900 w 10891252"/>
              <a:gd name="connsiteY3" fmla="*/ 10725150 h 12847533"/>
              <a:gd name="connsiteX4" fmla="*/ 0 w 10891252"/>
              <a:gd name="connsiteY4" fmla="*/ 11201400 h 12847533"/>
              <a:gd name="connsiteX5" fmla="*/ 0 w 10891252"/>
              <a:gd name="connsiteY5" fmla="*/ 0 h 12847533"/>
              <a:gd name="connsiteX0" fmla="*/ 0 w 10891252"/>
              <a:gd name="connsiteY0" fmla="*/ 0 h 12847533"/>
              <a:gd name="connsiteX1" fmla="*/ 7105650 w 10891252"/>
              <a:gd name="connsiteY1" fmla="*/ 0 h 12847533"/>
              <a:gd name="connsiteX2" fmla="*/ 10248900 w 10891252"/>
              <a:gd name="connsiteY2" fmla="*/ 12344400 h 12847533"/>
              <a:gd name="connsiteX3" fmla="*/ 4152900 w 10891252"/>
              <a:gd name="connsiteY3" fmla="*/ 10725150 h 12847533"/>
              <a:gd name="connsiteX4" fmla="*/ 0 w 10891252"/>
              <a:gd name="connsiteY4" fmla="*/ 11201400 h 12847533"/>
              <a:gd name="connsiteX5" fmla="*/ 0 w 10891252"/>
              <a:gd name="connsiteY5" fmla="*/ 0 h 1284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91252" h="12847533">
                <a:moveTo>
                  <a:pt x="0" y="0"/>
                </a:moveTo>
                <a:lnTo>
                  <a:pt x="7105650" y="0"/>
                </a:lnTo>
                <a:cubicBezTo>
                  <a:pt x="12293600" y="6369050"/>
                  <a:pt x="10833100" y="10775950"/>
                  <a:pt x="10248900" y="12344400"/>
                </a:cubicBezTo>
                <a:cubicBezTo>
                  <a:pt x="8502650" y="13836650"/>
                  <a:pt x="6013450" y="11620500"/>
                  <a:pt x="4152900" y="10725150"/>
                </a:cubicBezTo>
                <a:cubicBezTo>
                  <a:pt x="2444750" y="10534650"/>
                  <a:pt x="1952625" y="11264900"/>
                  <a:pt x="0" y="11201400"/>
                </a:cubicBez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2420600" y="2535846"/>
            <a:ext cx="93345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Education charities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12420600" y="3401120"/>
            <a:ext cx="9334500" cy="8156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tx1"/>
                </a:solidFill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Dol</a:t>
            </a:r>
            <a:r>
              <a:rPr lang="en-US" dirty="0"/>
              <a:t> ore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</a:t>
            </a:r>
            <a:r>
              <a:rPr lang="en-US" dirty="0"/>
              <a:t> lorem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utsum</a:t>
            </a:r>
            <a:r>
              <a:rPr lang="en-US" dirty="0"/>
              <a:t> </a:t>
            </a:r>
            <a:r>
              <a:rPr lang="en-US" dirty="0" err="1"/>
              <a:t>dol</a:t>
            </a:r>
            <a:r>
              <a:rPr lang="en-US" dirty="0"/>
              <a:t> </a:t>
            </a:r>
            <a:r>
              <a:rPr lang="en-US" dirty="0" err="1"/>
              <a:t>utsum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</a:t>
            </a:r>
            <a:r>
              <a:rPr lang="en-US" dirty="0"/>
              <a:t> </a:t>
            </a:r>
            <a:r>
              <a:rPr lang="en-US" dirty="0" err="1"/>
              <a:t>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utsum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</a:t>
            </a:r>
            <a:r>
              <a:rPr lang="en-US" dirty="0"/>
              <a:t> ore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</a:t>
            </a:r>
            <a:r>
              <a:rPr lang="en-US" dirty="0"/>
              <a:t> lorem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sit.</a:t>
            </a:r>
            <a:r>
              <a:rPr lang="ru-RU" dirty="0"/>
              <a:t> </a:t>
            </a: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</a:t>
            </a:r>
            <a:r>
              <a:rPr lang="en-US" dirty="0"/>
              <a:t> </a:t>
            </a:r>
            <a:r>
              <a:rPr lang="en-US" dirty="0" err="1"/>
              <a:t>tetu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ad </a:t>
            </a:r>
            <a:r>
              <a:rPr lang="en-US" dirty="0" err="1"/>
              <a:t>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volut</a:t>
            </a:r>
            <a:r>
              <a:rPr lang="en-US" dirty="0"/>
              <a:t> pat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utsum</a:t>
            </a:r>
            <a:r>
              <a:rPr lang="en-US" dirty="0"/>
              <a:t> </a:t>
            </a:r>
            <a:r>
              <a:rPr lang="en-US" dirty="0" err="1"/>
              <a:t>dol</a:t>
            </a:r>
            <a:r>
              <a:rPr lang="en-US" dirty="0"/>
              <a:t> </a:t>
            </a:r>
            <a:r>
              <a:rPr lang="en-US" dirty="0" err="1"/>
              <a:t>utsum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07660003"/>
      </p:ext>
    </p:extLst>
  </p:cSld>
  <p:clrMapOvr>
    <a:masterClrMapping/>
  </p:clrMapOvr>
  <p:transition spd="slow"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19378349" cy="5795361"/>
          </a:xfrm>
          <a:custGeom>
            <a:avLst/>
            <a:gdLst>
              <a:gd name="connsiteX0" fmla="*/ 0 w 17926050"/>
              <a:gd name="connsiteY0" fmla="*/ 0 h 3333750"/>
              <a:gd name="connsiteX1" fmla="*/ 17926050 w 17926050"/>
              <a:gd name="connsiteY1" fmla="*/ 0 h 3333750"/>
              <a:gd name="connsiteX2" fmla="*/ 17926050 w 17926050"/>
              <a:gd name="connsiteY2" fmla="*/ 3333750 h 3333750"/>
              <a:gd name="connsiteX3" fmla="*/ 0 w 17926050"/>
              <a:gd name="connsiteY3" fmla="*/ 3333750 h 3333750"/>
              <a:gd name="connsiteX4" fmla="*/ 0 w 17926050"/>
              <a:gd name="connsiteY4" fmla="*/ 0 h 3333750"/>
              <a:gd name="connsiteX0" fmla="*/ 0 w 17964150"/>
              <a:gd name="connsiteY0" fmla="*/ 0 h 4972050"/>
              <a:gd name="connsiteX1" fmla="*/ 17926050 w 17964150"/>
              <a:gd name="connsiteY1" fmla="*/ 0 h 4972050"/>
              <a:gd name="connsiteX2" fmla="*/ 17964150 w 17964150"/>
              <a:gd name="connsiteY2" fmla="*/ 4972050 h 4972050"/>
              <a:gd name="connsiteX3" fmla="*/ 0 w 17964150"/>
              <a:gd name="connsiteY3" fmla="*/ 3333750 h 4972050"/>
              <a:gd name="connsiteX4" fmla="*/ 0 w 17964150"/>
              <a:gd name="connsiteY4" fmla="*/ 0 h 4972050"/>
              <a:gd name="connsiteX0" fmla="*/ 0 w 18628862"/>
              <a:gd name="connsiteY0" fmla="*/ 0 h 4972050"/>
              <a:gd name="connsiteX1" fmla="*/ 17926050 w 18628862"/>
              <a:gd name="connsiteY1" fmla="*/ 0 h 4972050"/>
              <a:gd name="connsiteX2" fmla="*/ 17964150 w 18628862"/>
              <a:gd name="connsiteY2" fmla="*/ 4972050 h 4972050"/>
              <a:gd name="connsiteX3" fmla="*/ 0 w 18628862"/>
              <a:gd name="connsiteY3" fmla="*/ 3333750 h 4972050"/>
              <a:gd name="connsiteX4" fmla="*/ 0 w 18628862"/>
              <a:gd name="connsiteY4" fmla="*/ 0 h 4972050"/>
              <a:gd name="connsiteX0" fmla="*/ 0 w 18628862"/>
              <a:gd name="connsiteY0" fmla="*/ 0 h 5339658"/>
              <a:gd name="connsiteX1" fmla="*/ 17926050 w 18628862"/>
              <a:gd name="connsiteY1" fmla="*/ 0 h 5339658"/>
              <a:gd name="connsiteX2" fmla="*/ 17964150 w 18628862"/>
              <a:gd name="connsiteY2" fmla="*/ 4972050 h 5339658"/>
              <a:gd name="connsiteX3" fmla="*/ 0 w 18628862"/>
              <a:gd name="connsiteY3" fmla="*/ 3333750 h 5339658"/>
              <a:gd name="connsiteX4" fmla="*/ 0 w 18628862"/>
              <a:gd name="connsiteY4" fmla="*/ 0 h 5339658"/>
              <a:gd name="connsiteX0" fmla="*/ 0 w 19378349"/>
              <a:gd name="connsiteY0" fmla="*/ 0 h 5339658"/>
              <a:gd name="connsiteX1" fmla="*/ 17926050 w 19378349"/>
              <a:gd name="connsiteY1" fmla="*/ 0 h 5339658"/>
              <a:gd name="connsiteX2" fmla="*/ 17964150 w 19378349"/>
              <a:gd name="connsiteY2" fmla="*/ 4972050 h 5339658"/>
              <a:gd name="connsiteX3" fmla="*/ 0 w 19378349"/>
              <a:gd name="connsiteY3" fmla="*/ 3333750 h 5339658"/>
              <a:gd name="connsiteX4" fmla="*/ 0 w 19378349"/>
              <a:gd name="connsiteY4" fmla="*/ 0 h 5339658"/>
              <a:gd name="connsiteX0" fmla="*/ 0 w 19378349"/>
              <a:gd name="connsiteY0" fmla="*/ 0 h 5795361"/>
              <a:gd name="connsiteX1" fmla="*/ 17926050 w 19378349"/>
              <a:gd name="connsiteY1" fmla="*/ 0 h 5795361"/>
              <a:gd name="connsiteX2" fmla="*/ 17964150 w 19378349"/>
              <a:gd name="connsiteY2" fmla="*/ 4972050 h 5795361"/>
              <a:gd name="connsiteX3" fmla="*/ 0 w 19378349"/>
              <a:gd name="connsiteY3" fmla="*/ 3333750 h 5795361"/>
              <a:gd name="connsiteX4" fmla="*/ 0 w 19378349"/>
              <a:gd name="connsiteY4" fmla="*/ 0 h 579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8349" h="5795361">
                <a:moveTo>
                  <a:pt x="0" y="0"/>
                </a:moveTo>
                <a:lnTo>
                  <a:pt x="17926050" y="0"/>
                </a:lnTo>
                <a:cubicBezTo>
                  <a:pt x="20205700" y="1981200"/>
                  <a:pt x="19475450" y="3981450"/>
                  <a:pt x="17964150" y="4972050"/>
                </a:cubicBezTo>
                <a:cubicBezTo>
                  <a:pt x="15767050" y="6235700"/>
                  <a:pt x="6788150" y="6299200"/>
                  <a:pt x="0" y="3333750"/>
                </a:cubicBez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73364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Culture charities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8201720"/>
            <a:ext cx="16344900" cy="33983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731171"/>
      </p:ext>
    </p:extLst>
  </p:cSld>
  <p:clrMapOvr>
    <a:masterClrMapping/>
  </p:clrMapOvr>
  <p:transition spd="slow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2057592" y="7201029"/>
            <a:ext cx="19620587" cy="6514970"/>
          </a:xfrm>
          <a:custGeom>
            <a:avLst/>
            <a:gdLst>
              <a:gd name="connsiteX0" fmla="*/ 0 w 16584613"/>
              <a:gd name="connsiteY0" fmla="*/ 0 h 5619750"/>
              <a:gd name="connsiteX1" fmla="*/ 16584613 w 16584613"/>
              <a:gd name="connsiteY1" fmla="*/ 0 h 5619750"/>
              <a:gd name="connsiteX2" fmla="*/ 16584613 w 16584613"/>
              <a:gd name="connsiteY2" fmla="*/ 5619750 h 5619750"/>
              <a:gd name="connsiteX3" fmla="*/ 0 w 16584613"/>
              <a:gd name="connsiteY3" fmla="*/ 5619750 h 5619750"/>
              <a:gd name="connsiteX4" fmla="*/ 0 w 16584613"/>
              <a:gd name="connsiteY4" fmla="*/ 0 h 5619750"/>
              <a:gd name="connsiteX0" fmla="*/ 0 w 17236546"/>
              <a:gd name="connsiteY0" fmla="*/ 0 h 5619750"/>
              <a:gd name="connsiteX1" fmla="*/ 16584613 w 17236546"/>
              <a:gd name="connsiteY1" fmla="*/ 0 h 5619750"/>
              <a:gd name="connsiteX2" fmla="*/ 16584613 w 17236546"/>
              <a:gd name="connsiteY2" fmla="*/ 5619750 h 5619750"/>
              <a:gd name="connsiteX3" fmla="*/ 0 w 17236546"/>
              <a:gd name="connsiteY3" fmla="*/ 5619750 h 5619750"/>
              <a:gd name="connsiteX4" fmla="*/ 0 w 17236546"/>
              <a:gd name="connsiteY4" fmla="*/ 0 h 5619750"/>
              <a:gd name="connsiteX0" fmla="*/ 0 w 17236546"/>
              <a:gd name="connsiteY0" fmla="*/ 186266 h 5806016"/>
              <a:gd name="connsiteX1" fmla="*/ 16584613 w 17236546"/>
              <a:gd name="connsiteY1" fmla="*/ 186266 h 5806016"/>
              <a:gd name="connsiteX2" fmla="*/ 16584613 w 17236546"/>
              <a:gd name="connsiteY2" fmla="*/ 5806016 h 5806016"/>
              <a:gd name="connsiteX3" fmla="*/ 0 w 17236546"/>
              <a:gd name="connsiteY3" fmla="*/ 5806016 h 5806016"/>
              <a:gd name="connsiteX4" fmla="*/ 0 w 17236546"/>
              <a:gd name="connsiteY4" fmla="*/ 186266 h 5806016"/>
              <a:gd name="connsiteX0" fmla="*/ 0 w 18039628"/>
              <a:gd name="connsiteY0" fmla="*/ 186266 h 5806016"/>
              <a:gd name="connsiteX1" fmla="*/ 16584613 w 18039628"/>
              <a:gd name="connsiteY1" fmla="*/ 186266 h 5806016"/>
              <a:gd name="connsiteX2" fmla="*/ 16584613 w 18039628"/>
              <a:gd name="connsiteY2" fmla="*/ 5806016 h 5806016"/>
              <a:gd name="connsiteX3" fmla="*/ 0 w 18039628"/>
              <a:gd name="connsiteY3" fmla="*/ 5806016 h 5806016"/>
              <a:gd name="connsiteX4" fmla="*/ 0 w 18039628"/>
              <a:gd name="connsiteY4" fmla="*/ 186266 h 5806016"/>
              <a:gd name="connsiteX0" fmla="*/ 0 w 19220728"/>
              <a:gd name="connsiteY0" fmla="*/ 468743 h 5745593"/>
              <a:gd name="connsiteX1" fmla="*/ 17765713 w 19220728"/>
              <a:gd name="connsiteY1" fmla="*/ 125843 h 5745593"/>
              <a:gd name="connsiteX2" fmla="*/ 17765713 w 19220728"/>
              <a:gd name="connsiteY2" fmla="*/ 5745593 h 5745593"/>
              <a:gd name="connsiteX3" fmla="*/ 1181100 w 19220728"/>
              <a:gd name="connsiteY3" fmla="*/ 5745593 h 5745593"/>
              <a:gd name="connsiteX4" fmla="*/ 0 w 19220728"/>
              <a:gd name="connsiteY4" fmla="*/ 468743 h 5745593"/>
              <a:gd name="connsiteX0" fmla="*/ 0 w 19220728"/>
              <a:gd name="connsiteY0" fmla="*/ 742950 h 6019800"/>
              <a:gd name="connsiteX1" fmla="*/ 17765713 w 19220728"/>
              <a:gd name="connsiteY1" fmla="*/ 400050 h 6019800"/>
              <a:gd name="connsiteX2" fmla="*/ 17765713 w 19220728"/>
              <a:gd name="connsiteY2" fmla="*/ 6019800 h 6019800"/>
              <a:gd name="connsiteX3" fmla="*/ 1181100 w 19220728"/>
              <a:gd name="connsiteY3" fmla="*/ 6019800 h 6019800"/>
              <a:gd name="connsiteX4" fmla="*/ 0 w 19220728"/>
              <a:gd name="connsiteY4" fmla="*/ 742950 h 6019800"/>
              <a:gd name="connsiteX0" fmla="*/ 114272 w 19335000"/>
              <a:gd name="connsiteY0" fmla="*/ 742950 h 6019800"/>
              <a:gd name="connsiteX1" fmla="*/ 17879985 w 19335000"/>
              <a:gd name="connsiteY1" fmla="*/ 400050 h 6019800"/>
              <a:gd name="connsiteX2" fmla="*/ 17879985 w 19335000"/>
              <a:gd name="connsiteY2" fmla="*/ 6019800 h 6019800"/>
              <a:gd name="connsiteX3" fmla="*/ 1295372 w 19335000"/>
              <a:gd name="connsiteY3" fmla="*/ 6019800 h 6019800"/>
              <a:gd name="connsiteX4" fmla="*/ 114272 w 19335000"/>
              <a:gd name="connsiteY4" fmla="*/ 742950 h 6019800"/>
              <a:gd name="connsiteX0" fmla="*/ 80750 w 19301478"/>
              <a:gd name="connsiteY0" fmla="*/ 742950 h 6019800"/>
              <a:gd name="connsiteX1" fmla="*/ 17846463 w 19301478"/>
              <a:gd name="connsiteY1" fmla="*/ 400050 h 6019800"/>
              <a:gd name="connsiteX2" fmla="*/ 17846463 w 19301478"/>
              <a:gd name="connsiteY2" fmla="*/ 6019800 h 6019800"/>
              <a:gd name="connsiteX3" fmla="*/ 1261850 w 19301478"/>
              <a:gd name="connsiteY3" fmla="*/ 6019800 h 6019800"/>
              <a:gd name="connsiteX4" fmla="*/ 80750 w 19301478"/>
              <a:gd name="connsiteY4" fmla="*/ 742950 h 6019800"/>
              <a:gd name="connsiteX0" fmla="*/ 1308134 w 20528862"/>
              <a:gd name="connsiteY0" fmla="*/ 742950 h 6019800"/>
              <a:gd name="connsiteX1" fmla="*/ 19073847 w 20528862"/>
              <a:gd name="connsiteY1" fmla="*/ 400050 h 6019800"/>
              <a:gd name="connsiteX2" fmla="*/ 19073847 w 20528862"/>
              <a:gd name="connsiteY2" fmla="*/ 6019800 h 6019800"/>
              <a:gd name="connsiteX3" fmla="*/ 2489234 w 20528862"/>
              <a:gd name="connsiteY3" fmla="*/ 6019800 h 6019800"/>
              <a:gd name="connsiteX4" fmla="*/ 1346233 w 20528862"/>
              <a:gd name="connsiteY4" fmla="*/ 3390900 h 6019800"/>
              <a:gd name="connsiteX5" fmla="*/ 1308134 w 20528862"/>
              <a:gd name="connsiteY5" fmla="*/ 742950 h 6019800"/>
              <a:gd name="connsiteX0" fmla="*/ 1308134 w 20528862"/>
              <a:gd name="connsiteY0" fmla="*/ 742950 h 6019800"/>
              <a:gd name="connsiteX1" fmla="*/ 19073847 w 20528862"/>
              <a:gd name="connsiteY1" fmla="*/ 400050 h 6019800"/>
              <a:gd name="connsiteX2" fmla="*/ 19073847 w 20528862"/>
              <a:gd name="connsiteY2" fmla="*/ 6019800 h 6019800"/>
              <a:gd name="connsiteX3" fmla="*/ 2489234 w 20528862"/>
              <a:gd name="connsiteY3" fmla="*/ 6019800 h 6019800"/>
              <a:gd name="connsiteX4" fmla="*/ 1346233 w 20528862"/>
              <a:gd name="connsiteY4" fmla="*/ 3390900 h 6019800"/>
              <a:gd name="connsiteX5" fmla="*/ 1308134 w 20528862"/>
              <a:gd name="connsiteY5" fmla="*/ 742950 h 6019800"/>
              <a:gd name="connsiteX0" fmla="*/ 1376528 w 20597256"/>
              <a:gd name="connsiteY0" fmla="*/ 742950 h 6019800"/>
              <a:gd name="connsiteX1" fmla="*/ 19142241 w 20597256"/>
              <a:gd name="connsiteY1" fmla="*/ 400050 h 6019800"/>
              <a:gd name="connsiteX2" fmla="*/ 19142241 w 20597256"/>
              <a:gd name="connsiteY2" fmla="*/ 6019800 h 6019800"/>
              <a:gd name="connsiteX3" fmla="*/ 2557628 w 20597256"/>
              <a:gd name="connsiteY3" fmla="*/ 6019800 h 6019800"/>
              <a:gd name="connsiteX4" fmla="*/ 1414627 w 20597256"/>
              <a:gd name="connsiteY4" fmla="*/ 3390900 h 6019800"/>
              <a:gd name="connsiteX5" fmla="*/ 1376528 w 20597256"/>
              <a:gd name="connsiteY5" fmla="*/ 742950 h 6019800"/>
              <a:gd name="connsiteX0" fmla="*/ 1376528 w 20597256"/>
              <a:gd name="connsiteY0" fmla="*/ 742950 h 6019800"/>
              <a:gd name="connsiteX1" fmla="*/ 19142241 w 20597256"/>
              <a:gd name="connsiteY1" fmla="*/ 400050 h 6019800"/>
              <a:gd name="connsiteX2" fmla="*/ 19142241 w 20597256"/>
              <a:gd name="connsiteY2" fmla="*/ 6019800 h 6019800"/>
              <a:gd name="connsiteX3" fmla="*/ 2557628 w 20597256"/>
              <a:gd name="connsiteY3" fmla="*/ 6019800 h 6019800"/>
              <a:gd name="connsiteX4" fmla="*/ 1414627 w 20597256"/>
              <a:gd name="connsiteY4" fmla="*/ 3390900 h 6019800"/>
              <a:gd name="connsiteX5" fmla="*/ 1376528 w 20597256"/>
              <a:gd name="connsiteY5" fmla="*/ 742950 h 6019800"/>
              <a:gd name="connsiteX0" fmla="*/ 1376528 w 20597256"/>
              <a:gd name="connsiteY0" fmla="*/ 742950 h 6019800"/>
              <a:gd name="connsiteX1" fmla="*/ 19142241 w 20597256"/>
              <a:gd name="connsiteY1" fmla="*/ 400050 h 6019800"/>
              <a:gd name="connsiteX2" fmla="*/ 19142241 w 20597256"/>
              <a:gd name="connsiteY2" fmla="*/ 6019800 h 6019800"/>
              <a:gd name="connsiteX3" fmla="*/ 2557628 w 20597256"/>
              <a:gd name="connsiteY3" fmla="*/ 6019800 h 6019800"/>
              <a:gd name="connsiteX4" fmla="*/ 1414627 w 20597256"/>
              <a:gd name="connsiteY4" fmla="*/ 3390900 h 6019800"/>
              <a:gd name="connsiteX5" fmla="*/ 1376528 w 20597256"/>
              <a:gd name="connsiteY5" fmla="*/ 742950 h 6019800"/>
              <a:gd name="connsiteX0" fmla="*/ 399859 w 19620587"/>
              <a:gd name="connsiteY0" fmla="*/ 742950 h 6019800"/>
              <a:gd name="connsiteX1" fmla="*/ 18165572 w 19620587"/>
              <a:gd name="connsiteY1" fmla="*/ 400050 h 6019800"/>
              <a:gd name="connsiteX2" fmla="*/ 18165572 w 19620587"/>
              <a:gd name="connsiteY2" fmla="*/ 6019800 h 6019800"/>
              <a:gd name="connsiteX3" fmla="*/ 1580959 w 19620587"/>
              <a:gd name="connsiteY3" fmla="*/ 6019800 h 6019800"/>
              <a:gd name="connsiteX4" fmla="*/ 437958 w 19620587"/>
              <a:gd name="connsiteY4" fmla="*/ 3390900 h 6019800"/>
              <a:gd name="connsiteX5" fmla="*/ 399859 w 19620587"/>
              <a:gd name="connsiteY5" fmla="*/ 742950 h 6019800"/>
              <a:gd name="connsiteX0" fmla="*/ 399859 w 19620587"/>
              <a:gd name="connsiteY0" fmla="*/ 627918 h 5904768"/>
              <a:gd name="connsiteX1" fmla="*/ 11296458 w 19620587"/>
              <a:gd name="connsiteY1" fmla="*/ 1313718 h 5904768"/>
              <a:gd name="connsiteX2" fmla="*/ 18165572 w 19620587"/>
              <a:gd name="connsiteY2" fmla="*/ 285018 h 5904768"/>
              <a:gd name="connsiteX3" fmla="*/ 18165572 w 19620587"/>
              <a:gd name="connsiteY3" fmla="*/ 5904768 h 5904768"/>
              <a:gd name="connsiteX4" fmla="*/ 1580959 w 19620587"/>
              <a:gd name="connsiteY4" fmla="*/ 5904768 h 5904768"/>
              <a:gd name="connsiteX5" fmla="*/ 437958 w 19620587"/>
              <a:gd name="connsiteY5" fmla="*/ 3275868 h 5904768"/>
              <a:gd name="connsiteX6" fmla="*/ 399859 w 19620587"/>
              <a:gd name="connsiteY6" fmla="*/ 627918 h 5904768"/>
              <a:gd name="connsiteX0" fmla="*/ 399859 w 19620587"/>
              <a:gd name="connsiteY0" fmla="*/ 462298 h 5739148"/>
              <a:gd name="connsiteX1" fmla="*/ 11296458 w 19620587"/>
              <a:gd name="connsiteY1" fmla="*/ 1148098 h 5739148"/>
              <a:gd name="connsiteX2" fmla="*/ 18165572 w 19620587"/>
              <a:gd name="connsiteY2" fmla="*/ 119398 h 5739148"/>
              <a:gd name="connsiteX3" fmla="*/ 18165572 w 19620587"/>
              <a:gd name="connsiteY3" fmla="*/ 5739148 h 5739148"/>
              <a:gd name="connsiteX4" fmla="*/ 1580959 w 19620587"/>
              <a:gd name="connsiteY4" fmla="*/ 5739148 h 5739148"/>
              <a:gd name="connsiteX5" fmla="*/ 437958 w 19620587"/>
              <a:gd name="connsiteY5" fmla="*/ 3110248 h 5739148"/>
              <a:gd name="connsiteX6" fmla="*/ 399859 w 19620587"/>
              <a:gd name="connsiteY6" fmla="*/ 462298 h 5739148"/>
              <a:gd name="connsiteX0" fmla="*/ 399859 w 19620587"/>
              <a:gd name="connsiteY0" fmla="*/ 462298 h 5739148"/>
              <a:gd name="connsiteX1" fmla="*/ 11296458 w 19620587"/>
              <a:gd name="connsiteY1" fmla="*/ 1148098 h 5739148"/>
              <a:gd name="connsiteX2" fmla="*/ 18165572 w 19620587"/>
              <a:gd name="connsiteY2" fmla="*/ 119398 h 5739148"/>
              <a:gd name="connsiteX3" fmla="*/ 18165572 w 19620587"/>
              <a:gd name="connsiteY3" fmla="*/ 5739148 h 5739148"/>
              <a:gd name="connsiteX4" fmla="*/ 1580959 w 19620587"/>
              <a:gd name="connsiteY4" fmla="*/ 5739148 h 5739148"/>
              <a:gd name="connsiteX5" fmla="*/ 437958 w 19620587"/>
              <a:gd name="connsiteY5" fmla="*/ 3110248 h 5739148"/>
              <a:gd name="connsiteX6" fmla="*/ 399859 w 19620587"/>
              <a:gd name="connsiteY6" fmla="*/ 462298 h 5739148"/>
              <a:gd name="connsiteX0" fmla="*/ 399859 w 19620587"/>
              <a:gd name="connsiteY0" fmla="*/ 1229157 h 6506007"/>
              <a:gd name="connsiteX1" fmla="*/ 4705158 w 19620587"/>
              <a:gd name="connsiteY1" fmla="*/ 9957 h 6506007"/>
              <a:gd name="connsiteX2" fmla="*/ 11296458 w 19620587"/>
              <a:gd name="connsiteY2" fmla="*/ 1914957 h 6506007"/>
              <a:gd name="connsiteX3" fmla="*/ 18165572 w 19620587"/>
              <a:gd name="connsiteY3" fmla="*/ 886257 h 6506007"/>
              <a:gd name="connsiteX4" fmla="*/ 18165572 w 19620587"/>
              <a:gd name="connsiteY4" fmla="*/ 6506007 h 6506007"/>
              <a:gd name="connsiteX5" fmla="*/ 1580959 w 19620587"/>
              <a:gd name="connsiteY5" fmla="*/ 6506007 h 6506007"/>
              <a:gd name="connsiteX6" fmla="*/ 437958 w 19620587"/>
              <a:gd name="connsiteY6" fmla="*/ 3877107 h 6506007"/>
              <a:gd name="connsiteX7" fmla="*/ 399859 w 19620587"/>
              <a:gd name="connsiteY7" fmla="*/ 1229157 h 6506007"/>
              <a:gd name="connsiteX0" fmla="*/ 399859 w 19620587"/>
              <a:gd name="connsiteY0" fmla="*/ 1229157 h 6506007"/>
              <a:gd name="connsiteX1" fmla="*/ 4705158 w 19620587"/>
              <a:gd name="connsiteY1" fmla="*/ 9957 h 6506007"/>
              <a:gd name="connsiteX2" fmla="*/ 11296458 w 19620587"/>
              <a:gd name="connsiteY2" fmla="*/ 1914957 h 6506007"/>
              <a:gd name="connsiteX3" fmla="*/ 18165572 w 19620587"/>
              <a:gd name="connsiteY3" fmla="*/ 886257 h 6506007"/>
              <a:gd name="connsiteX4" fmla="*/ 18165572 w 19620587"/>
              <a:gd name="connsiteY4" fmla="*/ 6506007 h 6506007"/>
              <a:gd name="connsiteX5" fmla="*/ 1580959 w 19620587"/>
              <a:gd name="connsiteY5" fmla="*/ 6506007 h 6506007"/>
              <a:gd name="connsiteX6" fmla="*/ 437958 w 19620587"/>
              <a:gd name="connsiteY6" fmla="*/ 3877107 h 6506007"/>
              <a:gd name="connsiteX7" fmla="*/ 399859 w 19620587"/>
              <a:gd name="connsiteY7" fmla="*/ 1229157 h 6506007"/>
              <a:gd name="connsiteX0" fmla="*/ 399859 w 19620587"/>
              <a:gd name="connsiteY0" fmla="*/ 1238120 h 6514970"/>
              <a:gd name="connsiteX1" fmla="*/ 4705158 w 19620587"/>
              <a:gd name="connsiteY1" fmla="*/ 18920 h 6514970"/>
              <a:gd name="connsiteX2" fmla="*/ 11296458 w 19620587"/>
              <a:gd name="connsiteY2" fmla="*/ 1923920 h 6514970"/>
              <a:gd name="connsiteX3" fmla="*/ 18165572 w 19620587"/>
              <a:gd name="connsiteY3" fmla="*/ 895220 h 6514970"/>
              <a:gd name="connsiteX4" fmla="*/ 18165572 w 19620587"/>
              <a:gd name="connsiteY4" fmla="*/ 6514970 h 6514970"/>
              <a:gd name="connsiteX5" fmla="*/ 1580959 w 19620587"/>
              <a:gd name="connsiteY5" fmla="*/ 6514970 h 6514970"/>
              <a:gd name="connsiteX6" fmla="*/ 437958 w 19620587"/>
              <a:gd name="connsiteY6" fmla="*/ 3886070 h 6514970"/>
              <a:gd name="connsiteX7" fmla="*/ 399859 w 19620587"/>
              <a:gd name="connsiteY7" fmla="*/ 1238120 h 6514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20587" h="6514970">
                <a:moveTo>
                  <a:pt x="399859" y="1238120"/>
                </a:moveTo>
                <a:cubicBezTo>
                  <a:pt x="1158684" y="307845"/>
                  <a:pt x="2889058" y="-95380"/>
                  <a:pt x="4705158" y="18920"/>
                </a:cubicBezTo>
                <a:cubicBezTo>
                  <a:pt x="6521258" y="133220"/>
                  <a:pt x="8910181" y="1663570"/>
                  <a:pt x="11296458" y="1923920"/>
                </a:cubicBezTo>
                <a:cubicBezTo>
                  <a:pt x="14257410" y="1866770"/>
                  <a:pt x="16426994" y="345945"/>
                  <a:pt x="18165572" y="895220"/>
                </a:cubicBezTo>
                <a:cubicBezTo>
                  <a:pt x="19632422" y="1434970"/>
                  <a:pt x="20527772" y="3784470"/>
                  <a:pt x="18165572" y="6514970"/>
                </a:cubicBezTo>
                <a:lnTo>
                  <a:pt x="1580959" y="6514970"/>
                </a:lnTo>
                <a:cubicBezTo>
                  <a:pt x="1534657" y="4409945"/>
                  <a:pt x="1015808" y="4975095"/>
                  <a:pt x="437958" y="3886070"/>
                </a:cubicBezTo>
                <a:cubicBezTo>
                  <a:pt x="-44642" y="2911345"/>
                  <a:pt x="-224089" y="2238962"/>
                  <a:pt x="399859" y="1238120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International NGOs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27186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ad.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adipiscing</a:t>
            </a:r>
            <a:r>
              <a:rPr lang="en-US" dirty="0"/>
              <a:t> lorem ipsum dol.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dol.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428423"/>
      </p:ext>
    </p:extLst>
  </p:cSld>
  <p:clrMapOvr>
    <a:masterClrMapping/>
  </p:clrMapOvr>
  <p:transition spd="slow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What we do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19831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lorem.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9829005" y="10464130"/>
            <a:ext cx="47244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dolor. 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15499248" y="10464130"/>
            <a:ext cx="47244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fabulas</a:t>
            </a:r>
            <a:r>
              <a:rPr lang="en-US" dirty="0"/>
              <a:t> </a:t>
            </a:r>
            <a:r>
              <a:rPr lang="en-US" dirty="0" err="1"/>
              <a:t>voci</a:t>
            </a:r>
            <a:r>
              <a:rPr lang="en-US" dirty="0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4158762" y="10431710"/>
            <a:ext cx="47244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Et duo </a:t>
            </a:r>
            <a:r>
              <a:rPr lang="en-US" dirty="0" err="1"/>
              <a:t>ullum</a:t>
            </a:r>
            <a:r>
              <a:rPr lang="en-US" dirty="0"/>
              <a:t> </a:t>
            </a:r>
            <a:r>
              <a:rPr lang="en-US" dirty="0" err="1"/>
              <a:t>iner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674534"/>
      </p:ext>
    </p:extLst>
  </p:cSld>
  <p:clrMapOvr>
    <a:masterClrMapping/>
  </p:clrMapOvr>
  <p:transition spd="slow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4612296"/>
            <a:ext cx="741045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Our goals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5477570"/>
            <a:ext cx="7410450" cy="5437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12325350" y="3880955"/>
            <a:ext cx="424815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6000"/>
              </a:lnSpc>
              <a:spcBef>
                <a:spcPts val="0"/>
              </a:spcBef>
              <a:buNone/>
              <a:defRPr sz="54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Care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16573500" y="7576391"/>
            <a:ext cx="581025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6000"/>
              </a:lnSpc>
              <a:spcBef>
                <a:spcPts val="0"/>
              </a:spcBef>
              <a:buNone/>
              <a:defRPr sz="54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Quality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12325350" y="10381329"/>
            <a:ext cx="424815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6000"/>
              </a:lnSpc>
              <a:spcBef>
                <a:spcPts val="0"/>
              </a:spcBef>
              <a:buNone/>
              <a:defRPr sz="54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Profit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051813"/>
      </p:ext>
    </p:extLst>
  </p:cSld>
  <p:clrMapOvr>
    <a:masterClrMapping/>
  </p:clrMapOvr>
  <p:transition spd="slow" advTm="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Our values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ipsum.</a:t>
            </a:r>
            <a:endParaRPr lang="ru-RU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4229101" y="5644280"/>
            <a:ext cx="7143749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</a:t>
            </a:r>
            <a:r>
              <a:rPr lang="en-US" dirty="0"/>
              <a:t> </a:t>
            </a:r>
            <a:r>
              <a:rPr lang="en-US" dirty="0" err="1"/>
              <a:t>tetu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orem</a:t>
            </a:r>
            <a:r>
              <a:rPr lang="en-US" dirty="0"/>
              <a:t> Lorem ipsum dolor sit </a:t>
            </a:r>
            <a:r>
              <a:rPr lang="en-US" dirty="0" err="1"/>
              <a:t>tetu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229100" y="9416180"/>
            <a:ext cx="7143749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</a:t>
            </a:r>
            <a:r>
              <a:rPr lang="en-US" dirty="0" err="1"/>
              <a:t>om.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13430251" y="5540956"/>
            <a:ext cx="7143749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adipiscing</a:t>
            </a:r>
            <a:r>
              <a:rPr lang="en-US" dirty="0"/>
              <a:t> lorem ipsum dol. 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3430250" y="9312856"/>
            <a:ext cx="7143749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Et duo </a:t>
            </a:r>
            <a:r>
              <a:rPr lang="en-US" dirty="0" err="1"/>
              <a:t>ullum</a:t>
            </a:r>
            <a:r>
              <a:rPr lang="en-US" dirty="0"/>
              <a:t> </a:t>
            </a:r>
            <a:r>
              <a:rPr lang="en-US" dirty="0" err="1"/>
              <a:t>iner</a:t>
            </a:r>
            <a:r>
              <a:rPr lang="en-US" dirty="0"/>
              <a:t> </a:t>
            </a:r>
            <a:r>
              <a:rPr lang="en-US" dirty="0" err="1"/>
              <a:t>mis</a:t>
            </a:r>
            <a:r>
              <a:rPr lang="en-US" dirty="0"/>
              <a:t>. Cu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delectus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 </a:t>
            </a:r>
            <a:r>
              <a:rPr lang="en-US" dirty="0" err="1"/>
              <a:t>raret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877104"/>
      </p:ext>
    </p:extLst>
  </p:cSld>
  <p:clrMapOvr>
    <a:masterClrMapping/>
  </p:clrMapOvr>
  <p:transition spd="slow" advTm="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Our team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ad.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9623585" y="11401950"/>
            <a:ext cx="5135242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director</a:t>
            </a:r>
            <a:endParaRPr lang="ru-RU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9646309" y="10711412"/>
            <a:ext cx="5135242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John Doe</a:t>
            </a:r>
            <a:endParaRPr lang="ru-RU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15795785" y="11330428"/>
            <a:ext cx="5135242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manager</a:t>
            </a:r>
            <a:endParaRPr lang="ru-RU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15818509" y="10639890"/>
            <a:ext cx="5135242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Janie Doe</a:t>
            </a:r>
            <a:endParaRPr lang="ru-RU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474109" y="11330428"/>
            <a:ext cx="5135242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seller</a:t>
            </a:r>
            <a:endParaRPr lang="ru-RU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3496833" y="10639890"/>
            <a:ext cx="5135242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Janie Doe</a:t>
            </a:r>
            <a:endParaRPr lang="ru-RU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41"/>
          </p:nvPr>
        </p:nvSpPr>
        <p:spPr>
          <a:xfrm>
            <a:off x="10048081" y="5762139"/>
            <a:ext cx="4286250" cy="4286249"/>
          </a:xfrm>
          <a:prstGeom prst="ellipse">
            <a:avLst/>
          </a:pr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42"/>
          </p:nvPr>
        </p:nvSpPr>
        <p:spPr>
          <a:xfrm>
            <a:off x="16220281" y="5762138"/>
            <a:ext cx="4286250" cy="4286249"/>
          </a:xfrm>
          <a:prstGeom prst="ellipse">
            <a:avLst/>
          </a:pr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43"/>
          </p:nvPr>
        </p:nvSpPr>
        <p:spPr>
          <a:xfrm>
            <a:off x="3921329" y="5762138"/>
            <a:ext cx="4286250" cy="4286249"/>
          </a:xfrm>
          <a:prstGeom prst="ellipse">
            <a:avLst/>
          </a:pr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803981"/>
      </p:ext>
    </p:extLst>
  </p:cSld>
  <p:clrMapOvr>
    <a:masterClrMapping/>
  </p:clrMapOvr>
  <p:transition spd="slow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Table of contents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lorem.</a:t>
            </a:r>
            <a:endParaRPr lang="ru-RU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4229100" y="6769424"/>
            <a:ext cx="2996305" cy="33983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/>
            </a:lvl1pPr>
          </a:lstStyle>
          <a:p>
            <a:r>
              <a:rPr lang="en-US" dirty="0"/>
              <a:t>Introduction</a:t>
            </a:r>
            <a:br>
              <a:rPr lang="en-US" dirty="0"/>
            </a:br>
            <a:r>
              <a:rPr lang="en-US" dirty="0"/>
              <a:t>Stories</a:t>
            </a:r>
            <a:br>
              <a:rPr lang="en-US" dirty="0"/>
            </a:br>
            <a:r>
              <a:rPr lang="en-US" dirty="0"/>
              <a:t>Infographics</a:t>
            </a:r>
            <a:br>
              <a:rPr lang="en-US" dirty="0"/>
            </a:br>
            <a:r>
              <a:rPr lang="en-US" dirty="0"/>
              <a:t>Summary</a:t>
            </a:r>
            <a:br>
              <a:rPr lang="en-US" dirty="0"/>
            </a:br>
            <a:r>
              <a:rPr lang="en-US" dirty="0"/>
              <a:t>Contacts</a:t>
            </a:r>
            <a:endParaRPr lang="ru-RU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9476834" y="6769424"/>
            <a:ext cx="746814" cy="33983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lnSpc>
                <a:spcPts val="5300"/>
              </a:lnSpc>
              <a:spcBef>
                <a:spcPts val="0"/>
              </a:spcBef>
              <a:buNone/>
              <a:defRPr sz="3600"/>
            </a:lvl1pPr>
          </a:lstStyle>
          <a:p>
            <a:r>
              <a:rPr lang="ru-RU" dirty="0"/>
              <a:t>0204284448</a:t>
            </a:r>
          </a:p>
        </p:txBody>
      </p:sp>
    </p:spTree>
    <p:extLst>
      <p:ext uri="{BB962C8B-B14F-4D97-AF65-F5344CB8AC3E}">
        <p14:creationId xmlns:p14="http://schemas.microsoft.com/office/powerpoint/2010/main" val="3521736723"/>
      </p:ext>
    </p:extLst>
  </p:cSld>
  <p:clrMapOvr>
    <a:masterClrMapping/>
  </p:clrMapOvr>
  <p:transition spd="slow" advTm="5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4612296"/>
            <a:ext cx="15994548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Help today because tomorrow you may be the one who needs helping!</a:t>
            </a:r>
            <a:endParaRPr lang="ru-RU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4229100" y="6746137"/>
            <a:ext cx="15994548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John Doe</a:t>
            </a:r>
            <a:endParaRPr lang="ru-RU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4229100" y="7425810"/>
            <a:ext cx="15994548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manager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918443"/>
      </p:ext>
    </p:extLst>
  </p:cSld>
  <p:clrMapOvr>
    <a:masterClrMapping/>
  </p:clrMapOvr>
  <p:transition spd="slow" advTm="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Our clients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ad.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6807859" y="9687449"/>
            <a:ext cx="5135242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1298499" y="9687449"/>
            <a:ext cx="5135242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Lorem ipsum.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12317219" y="9664892"/>
            <a:ext cx="5135242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17826579" y="9664892"/>
            <a:ext cx="5135242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Et duo </a:t>
            </a:r>
            <a:r>
              <a:rPr lang="en-US" dirty="0" err="1"/>
              <a:t>ullum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692742"/>
      </p:ext>
    </p:extLst>
  </p:cSld>
  <p:clrMapOvr>
    <a:masterClrMapping/>
  </p:clrMapOvr>
  <p:transition spd="slow" advTm="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4612296"/>
            <a:ext cx="15994548" cy="23083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That's what I consider true generosity: You give your all, and yet you always feel as if it costs you nothing.</a:t>
            </a:r>
            <a:endParaRPr lang="ru-RU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4229100" y="7425810"/>
            <a:ext cx="15994548" cy="62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Simone de Beauvoir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882979"/>
      </p:ext>
    </p:extLst>
  </p:cSld>
  <p:clrMapOvr>
    <a:masterClrMapping/>
  </p:clrMapOvr>
  <p:transition spd="slow" advTm="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1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2157633" y="0"/>
            <a:ext cx="12224780" cy="13714413"/>
          </a:xfrm>
          <a:custGeom>
            <a:avLst/>
            <a:gdLst>
              <a:gd name="connsiteX0" fmla="*/ 0 w 10952163"/>
              <a:gd name="connsiteY0" fmla="*/ 0 h 13714413"/>
              <a:gd name="connsiteX1" fmla="*/ 10952163 w 10952163"/>
              <a:gd name="connsiteY1" fmla="*/ 0 h 13714413"/>
              <a:gd name="connsiteX2" fmla="*/ 10952163 w 10952163"/>
              <a:gd name="connsiteY2" fmla="*/ 13714413 h 13714413"/>
              <a:gd name="connsiteX3" fmla="*/ 0 w 10952163"/>
              <a:gd name="connsiteY3" fmla="*/ 13714413 h 13714413"/>
              <a:gd name="connsiteX4" fmla="*/ 0 w 10952163"/>
              <a:gd name="connsiteY4" fmla="*/ 0 h 13714413"/>
              <a:gd name="connsiteX0" fmla="*/ 0 w 11542713"/>
              <a:gd name="connsiteY0" fmla="*/ 0 h 13714413"/>
              <a:gd name="connsiteX1" fmla="*/ 11542713 w 11542713"/>
              <a:gd name="connsiteY1" fmla="*/ 0 h 13714413"/>
              <a:gd name="connsiteX2" fmla="*/ 11542713 w 11542713"/>
              <a:gd name="connsiteY2" fmla="*/ 13714413 h 13714413"/>
              <a:gd name="connsiteX3" fmla="*/ 590550 w 11542713"/>
              <a:gd name="connsiteY3" fmla="*/ 13714413 h 13714413"/>
              <a:gd name="connsiteX4" fmla="*/ 0 w 11542713"/>
              <a:gd name="connsiteY4" fmla="*/ 0 h 13714413"/>
              <a:gd name="connsiteX0" fmla="*/ 438150 w 11980863"/>
              <a:gd name="connsiteY0" fmla="*/ 0 h 13714413"/>
              <a:gd name="connsiteX1" fmla="*/ 11980863 w 11980863"/>
              <a:gd name="connsiteY1" fmla="*/ 0 h 13714413"/>
              <a:gd name="connsiteX2" fmla="*/ 11980863 w 11980863"/>
              <a:gd name="connsiteY2" fmla="*/ 13714413 h 13714413"/>
              <a:gd name="connsiteX3" fmla="*/ 1028700 w 11980863"/>
              <a:gd name="connsiteY3" fmla="*/ 13714413 h 13714413"/>
              <a:gd name="connsiteX4" fmla="*/ 0 w 11980863"/>
              <a:gd name="connsiteY4" fmla="*/ 6686550 h 13714413"/>
              <a:gd name="connsiteX5" fmla="*/ 438150 w 11980863"/>
              <a:gd name="connsiteY5" fmla="*/ 0 h 13714413"/>
              <a:gd name="connsiteX0" fmla="*/ 438150 w 11980863"/>
              <a:gd name="connsiteY0" fmla="*/ 0 h 13714413"/>
              <a:gd name="connsiteX1" fmla="*/ 11980863 w 11980863"/>
              <a:gd name="connsiteY1" fmla="*/ 0 h 13714413"/>
              <a:gd name="connsiteX2" fmla="*/ 11980863 w 11980863"/>
              <a:gd name="connsiteY2" fmla="*/ 13714413 h 13714413"/>
              <a:gd name="connsiteX3" fmla="*/ 1028700 w 11980863"/>
              <a:gd name="connsiteY3" fmla="*/ 13714413 h 13714413"/>
              <a:gd name="connsiteX4" fmla="*/ 0 w 11980863"/>
              <a:gd name="connsiteY4" fmla="*/ 6686550 h 13714413"/>
              <a:gd name="connsiteX5" fmla="*/ 438150 w 11980863"/>
              <a:gd name="connsiteY5" fmla="*/ 0 h 13714413"/>
              <a:gd name="connsiteX0" fmla="*/ 507247 w 12049960"/>
              <a:gd name="connsiteY0" fmla="*/ 0 h 13714413"/>
              <a:gd name="connsiteX1" fmla="*/ 12049960 w 12049960"/>
              <a:gd name="connsiteY1" fmla="*/ 0 h 13714413"/>
              <a:gd name="connsiteX2" fmla="*/ 12049960 w 12049960"/>
              <a:gd name="connsiteY2" fmla="*/ 13714413 h 13714413"/>
              <a:gd name="connsiteX3" fmla="*/ 1097797 w 12049960"/>
              <a:gd name="connsiteY3" fmla="*/ 13714413 h 13714413"/>
              <a:gd name="connsiteX4" fmla="*/ 69097 w 12049960"/>
              <a:gd name="connsiteY4" fmla="*/ 6686550 h 13714413"/>
              <a:gd name="connsiteX5" fmla="*/ 507247 w 12049960"/>
              <a:gd name="connsiteY5" fmla="*/ 0 h 13714413"/>
              <a:gd name="connsiteX0" fmla="*/ 682067 w 12224780"/>
              <a:gd name="connsiteY0" fmla="*/ 0 h 13714413"/>
              <a:gd name="connsiteX1" fmla="*/ 12224780 w 12224780"/>
              <a:gd name="connsiteY1" fmla="*/ 0 h 13714413"/>
              <a:gd name="connsiteX2" fmla="*/ 12224780 w 12224780"/>
              <a:gd name="connsiteY2" fmla="*/ 13714413 h 13714413"/>
              <a:gd name="connsiteX3" fmla="*/ 1272617 w 12224780"/>
              <a:gd name="connsiteY3" fmla="*/ 13714413 h 13714413"/>
              <a:gd name="connsiteX4" fmla="*/ 243917 w 12224780"/>
              <a:gd name="connsiteY4" fmla="*/ 6686550 h 13714413"/>
              <a:gd name="connsiteX5" fmla="*/ 682067 w 12224780"/>
              <a:gd name="connsiteY5" fmla="*/ 0 h 13714413"/>
              <a:gd name="connsiteX0" fmla="*/ 682067 w 12224780"/>
              <a:gd name="connsiteY0" fmla="*/ 0 h 13714413"/>
              <a:gd name="connsiteX1" fmla="*/ 12224780 w 12224780"/>
              <a:gd name="connsiteY1" fmla="*/ 0 h 13714413"/>
              <a:gd name="connsiteX2" fmla="*/ 12224780 w 12224780"/>
              <a:gd name="connsiteY2" fmla="*/ 13714413 h 13714413"/>
              <a:gd name="connsiteX3" fmla="*/ 1272617 w 12224780"/>
              <a:gd name="connsiteY3" fmla="*/ 13714413 h 13714413"/>
              <a:gd name="connsiteX4" fmla="*/ 243917 w 12224780"/>
              <a:gd name="connsiteY4" fmla="*/ 6686550 h 13714413"/>
              <a:gd name="connsiteX5" fmla="*/ 682067 w 12224780"/>
              <a:gd name="connsiteY5" fmla="*/ 0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4780" h="13714413">
                <a:moveTo>
                  <a:pt x="682067" y="0"/>
                </a:moveTo>
                <a:lnTo>
                  <a:pt x="12224780" y="0"/>
                </a:lnTo>
                <a:lnTo>
                  <a:pt x="12224780" y="13714413"/>
                </a:lnTo>
                <a:lnTo>
                  <a:pt x="1272617" y="13714413"/>
                </a:lnTo>
                <a:cubicBezTo>
                  <a:pt x="-251383" y="9174692"/>
                  <a:pt x="-137083" y="8330671"/>
                  <a:pt x="243917" y="6686550"/>
                </a:cubicBezTo>
                <a:cubicBezTo>
                  <a:pt x="790017" y="4476750"/>
                  <a:pt x="2021917" y="2381250"/>
                  <a:pt x="682067" y="0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4612296"/>
            <a:ext cx="74676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Creating a brighter tomorrow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811139"/>
      </p:ext>
    </p:extLst>
  </p:cSld>
  <p:clrMapOvr>
    <a:masterClrMapping/>
  </p:clrMapOvr>
  <p:transition spd="slow" advTm="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0" y="5682882"/>
            <a:ext cx="8153400" cy="8033117"/>
          </a:xfrm>
          <a:custGeom>
            <a:avLst/>
            <a:gdLst>
              <a:gd name="connsiteX0" fmla="*/ 0 w 8153400"/>
              <a:gd name="connsiteY0" fmla="*/ 0 h 7981950"/>
              <a:gd name="connsiteX1" fmla="*/ 8153400 w 8153400"/>
              <a:gd name="connsiteY1" fmla="*/ 0 h 7981950"/>
              <a:gd name="connsiteX2" fmla="*/ 8153400 w 8153400"/>
              <a:gd name="connsiteY2" fmla="*/ 7981950 h 7981950"/>
              <a:gd name="connsiteX3" fmla="*/ 0 w 8153400"/>
              <a:gd name="connsiteY3" fmla="*/ 7981950 h 7981950"/>
              <a:gd name="connsiteX4" fmla="*/ 0 w 8153400"/>
              <a:gd name="connsiteY4" fmla="*/ 0 h 7981950"/>
              <a:gd name="connsiteX0" fmla="*/ 0 w 8153400"/>
              <a:gd name="connsiteY0" fmla="*/ 0 h 7981950"/>
              <a:gd name="connsiteX1" fmla="*/ 8153400 w 8153400"/>
              <a:gd name="connsiteY1" fmla="*/ 933450 h 7981950"/>
              <a:gd name="connsiteX2" fmla="*/ 8153400 w 8153400"/>
              <a:gd name="connsiteY2" fmla="*/ 7981950 h 7981950"/>
              <a:gd name="connsiteX3" fmla="*/ 0 w 8153400"/>
              <a:gd name="connsiteY3" fmla="*/ 7981950 h 7981950"/>
              <a:gd name="connsiteX4" fmla="*/ 0 w 8153400"/>
              <a:gd name="connsiteY4" fmla="*/ 0 h 7981950"/>
              <a:gd name="connsiteX0" fmla="*/ 0 w 8153400"/>
              <a:gd name="connsiteY0" fmla="*/ 0 h 7981950"/>
              <a:gd name="connsiteX1" fmla="*/ 8153400 w 8153400"/>
              <a:gd name="connsiteY1" fmla="*/ 1047750 h 7981950"/>
              <a:gd name="connsiteX2" fmla="*/ 8153400 w 8153400"/>
              <a:gd name="connsiteY2" fmla="*/ 7981950 h 7981950"/>
              <a:gd name="connsiteX3" fmla="*/ 0 w 8153400"/>
              <a:gd name="connsiteY3" fmla="*/ 7981950 h 7981950"/>
              <a:gd name="connsiteX4" fmla="*/ 0 w 8153400"/>
              <a:gd name="connsiteY4" fmla="*/ 0 h 7981950"/>
              <a:gd name="connsiteX0" fmla="*/ 0 w 8153400"/>
              <a:gd name="connsiteY0" fmla="*/ 0 h 7981950"/>
              <a:gd name="connsiteX1" fmla="*/ 8153400 w 8153400"/>
              <a:gd name="connsiteY1" fmla="*/ 1047750 h 7981950"/>
              <a:gd name="connsiteX2" fmla="*/ 8153400 w 8153400"/>
              <a:gd name="connsiteY2" fmla="*/ 7981950 h 7981950"/>
              <a:gd name="connsiteX3" fmla="*/ 0 w 8153400"/>
              <a:gd name="connsiteY3" fmla="*/ 7981950 h 7981950"/>
              <a:gd name="connsiteX4" fmla="*/ 0 w 8153400"/>
              <a:gd name="connsiteY4" fmla="*/ 0 h 7981950"/>
              <a:gd name="connsiteX0" fmla="*/ 0 w 8153400"/>
              <a:gd name="connsiteY0" fmla="*/ 64133 h 8046083"/>
              <a:gd name="connsiteX1" fmla="*/ 8153400 w 8153400"/>
              <a:gd name="connsiteY1" fmla="*/ 1111883 h 8046083"/>
              <a:gd name="connsiteX2" fmla="*/ 8153400 w 8153400"/>
              <a:gd name="connsiteY2" fmla="*/ 8046083 h 8046083"/>
              <a:gd name="connsiteX3" fmla="*/ 0 w 8153400"/>
              <a:gd name="connsiteY3" fmla="*/ 8046083 h 8046083"/>
              <a:gd name="connsiteX4" fmla="*/ 0 w 8153400"/>
              <a:gd name="connsiteY4" fmla="*/ 64133 h 8046083"/>
              <a:gd name="connsiteX0" fmla="*/ 0 w 8153400"/>
              <a:gd name="connsiteY0" fmla="*/ 51167 h 8033117"/>
              <a:gd name="connsiteX1" fmla="*/ 8153400 w 8153400"/>
              <a:gd name="connsiteY1" fmla="*/ 1098917 h 8033117"/>
              <a:gd name="connsiteX2" fmla="*/ 8153400 w 8153400"/>
              <a:gd name="connsiteY2" fmla="*/ 8033117 h 8033117"/>
              <a:gd name="connsiteX3" fmla="*/ 0 w 8153400"/>
              <a:gd name="connsiteY3" fmla="*/ 8033117 h 8033117"/>
              <a:gd name="connsiteX4" fmla="*/ 0 w 8153400"/>
              <a:gd name="connsiteY4" fmla="*/ 51167 h 803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3400" h="8033117">
                <a:moveTo>
                  <a:pt x="0" y="51167"/>
                </a:moveTo>
                <a:cubicBezTo>
                  <a:pt x="2184400" y="-418733"/>
                  <a:pt x="4692650" y="2540367"/>
                  <a:pt x="8153400" y="1098917"/>
                </a:cubicBezTo>
                <a:lnTo>
                  <a:pt x="8153400" y="8033117"/>
                </a:lnTo>
                <a:lnTo>
                  <a:pt x="0" y="8033117"/>
                </a:lnTo>
                <a:lnTo>
                  <a:pt x="0" y="51167"/>
                </a:ln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16229013" y="5710052"/>
            <a:ext cx="8153400" cy="8005948"/>
          </a:xfrm>
          <a:custGeom>
            <a:avLst/>
            <a:gdLst>
              <a:gd name="connsiteX0" fmla="*/ 0 w 8153400"/>
              <a:gd name="connsiteY0" fmla="*/ 0 h 7981950"/>
              <a:gd name="connsiteX1" fmla="*/ 8153400 w 8153400"/>
              <a:gd name="connsiteY1" fmla="*/ 0 h 7981950"/>
              <a:gd name="connsiteX2" fmla="*/ 8153400 w 8153400"/>
              <a:gd name="connsiteY2" fmla="*/ 7981950 h 7981950"/>
              <a:gd name="connsiteX3" fmla="*/ 0 w 8153400"/>
              <a:gd name="connsiteY3" fmla="*/ 7981950 h 7981950"/>
              <a:gd name="connsiteX4" fmla="*/ 0 w 8153400"/>
              <a:gd name="connsiteY4" fmla="*/ 0 h 7981950"/>
              <a:gd name="connsiteX0" fmla="*/ 19050 w 8153400"/>
              <a:gd name="connsiteY0" fmla="*/ 1085850 h 7981950"/>
              <a:gd name="connsiteX1" fmla="*/ 8153400 w 8153400"/>
              <a:gd name="connsiteY1" fmla="*/ 0 h 7981950"/>
              <a:gd name="connsiteX2" fmla="*/ 8153400 w 8153400"/>
              <a:gd name="connsiteY2" fmla="*/ 7981950 h 7981950"/>
              <a:gd name="connsiteX3" fmla="*/ 0 w 8153400"/>
              <a:gd name="connsiteY3" fmla="*/ 7981950 h 7981950"/>
              <a:gd name="connsiteX4" fmla="*/ 19050 w 8153400"/>
              <a:gd name="connsiteY4" fmla="*/ 1085850 h 7981950"/>
              <a:gd name="connsiteX0" fmla="*/ 19050 w 8153400"/>
              <a:gd name="connsiteY0" fmla="*/ 1085850 h 7981950"/>
              <a:gd name="connsiteX1" fmla="*/ 8153400 w 8153400"/>
              <a:gd name="connsiteY1" fmla="*/ 0 h 7981950"/>
              <a:gd name="connsiteX2" fmla="*/ 8153400 w 8153400"/>
              <a:gd name="connsiteY2" fmla="*/ 7981950 h 7981950"/>
              <a:gd name="connsiteX3" fmla="*/ 0 w 8153400"/>
              <a:gd name="connsiteY3" fmla="*/ 7981950 h 7981950"/>
              <a:gd name="connsiteX4" fmla="*/ 19050 w 8153400"/>
              <a:gd name="connsiteY4" fmla="*/ 1085850 h 7981950"/>
              <a:gd name="connsiteX0" fmla="*/ 19050 w 8153400"/>
              <a:gd name="connsiteY0" fmla="*/ 1111873 h 8007973"/>
              <a:gd name="connsiteX1" fmla="*/ 8153400 w 8153400"/>
              <a:gd name="connsiteY1" fmla="*/ 26023 h 8007973"/>
              <a:gd name="connsiteX2" fmla="*/ 8153400 w 8153400"/>
              <a:gd name="connsiteY2" fmla="*/ 8007973 h 8007973"/>
              <a:gd name="connsiteX3" fmla="*/ 0 w 8153400"/>
              <a:gd name="connsiteY3" fmla="*/ 8007973 h 8007973"/>
              <a:gd name="connsiteX4" fmla="*/ 19050 w 8153400"/>
              <a:gd name="connsiteY4" fmla="*/ 1111873 h 8007973"/>
              <a:gd name="connsiteX0" fmla="*/ 19050 w 8153400"/>
              <a:gd name="connsiteY0" fmla="*/ 1109848 h 8005948"/>
              <a:gd name="connsiteX1" fmla="*/ 8153400 w 8153400"/>
              <a:gd name="connsiteY1" fmla="*/ 23998 h 8005948"/>
              <a:gd name="connsiteX2" fmla="*/ 8153400 w 8153400"/>
              <a:gd name="connsiteY2" fmla="*/ 8005948 h 8005948"/>
              <a:gd name="connsiteX3" fmla="*/ 0 w 8153400"/>
              <a:gd name="connsiteY3" fmla="*/ 8005948 h 8005948"/>
              <a:gd name="connsiteX4" fmla="*/ 19050 w 8153400"/>
              <a:gd name="connsiteY4" fmla="*/ 1109848 h 800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3400" h="8005948">
                <a:moveTo>
                  <a:pt x="19050" y="1109848"/>
                </a:moveTo>
                <a:cubicBezTo>
                  <a:pt x="3225800" y="2443348"/>
                  <a:pt x="6070600" y="-280802"/>
                  <a:pt x="8153400" y="23998"/>
                </a:cubicBezTo>
                <a:lnTo>
                  <a:pt x="8153400" y="8005948"/>
                </a:lnTo>
                <a:lnTo>
                  <a:pt x="0" y="8005948"/>
                </a:lnTo>
                <a:lnTo>
                  <a:pt x="19050" y="1109848"/>
                </a:ln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53400" y="5617294"/>
            <a:ext cx="8075613" cy="8097811"/>
          </a:xfrm>
          <a:custGeom>
            <a:avLst/>
            <a:gdLst>
              <a:gd name="connsiteX0" fmla="*/ 0 w 8075613"/>
              <a:gd name="connsiteY0" fmla="*/ 0 h 7981950"/>
              <a:gd name="connsiteX1" fmla="*/ 8075613 w 8075613"/>
              <a:gd name="connsiteY1" fmla="*/ 0 h 7981950"/>
              <a:gd name="connsiteX2" fmla="*/ 8075613 w 8075613"/>
              <a:gd name="connsiteY2" fmla="*/ 7981950 h 7981950"/>
              <a:gd name="connsiteX3" fmla="*/ 0 w 8075613"/>
              <a:gd name="connsiteY3" fmla="*/ 7981950 h 7981950"/>
              <a:gd name="connsiteX4" fmla="*/ 0 w 8075613"/>
              <a:gd name="connsiteY4" fmla="*/ 0 h 7981950"/>
              <a:gd name="connsiteX0" fmla="*/ 19050 w 8075613"/>
              <a:gd name="connsiteY0" fmla="*/ 990600 h 7981950"/>
              <a:gd name="connsiteX1" fmla="*/ 8075613 w 8075613"/>
              <a:gd name="connsiteY1" fmla="*/ 0 h 7981950"/>
              <a:gd name="connsiteX2" fmla="*/ 8075613 w 8075613"/>
              <a:gd name="connsiteY2" fmla="*/ 7981950 h 7981950"/>
              <a:gd name="connsiteX3" fmla="*/ 0 w 8075613"/>
              <a:gd name="connsiteY3" fmla="*/ 7981950 h 7981950"/>
              <a:gd name="connsiteX4" fmla="*/ 19050 w 8075613"/>
              <a:gd name="connsiteY4" fmla="*/ 990600 h 7981950"/>
              <a:gd name="connsiteX0" fmla="*/ 19050 w 8075613"/>
              <a:gd name="connsiteY0" fmla="*/ 0 h 6991350"/>
              <a:gd name="connsiteX1" fmla="*/ 8056563 w 8075613"/>
              <a:gd name="connsiteY1" fmla="*/ 114300 h 6991350"/>
              <a:gd name="connsiteX2" fmla="*/ 8075613 w 8075613"/>
              <a:gd name="connsiteY2" fmla="*/ 6991350 h 6991350"/>
              <a:gd name="connsiteX3" fmla="*/ 0 w 8075613"/>
              <a:gd name="connsiteY3" fmla="*/ 6991350 h 6991350"/>
              <a:gd name="connsiteX4" fmla="*/ 19050 w 8075613"/>
              <a:gd name="connsiteY4" fmla="*/ 0 h 6991350"/>
              <a:gd name="connsiteX0" fmla="*/ 19050 w 8075613"/>
              <a:gd name="connsiteY0" fmla="*/ 711821 h 7703171"/>
              <a:gd name="connsiteX1" fmla="*/ 8056563 w 8075613"/>
              <a:gd name="connsiteY1" fmla="*/ 826121 h 7703171"/>
              <a:gd name="connsiteX2" fmla="*/ 8075613 w 8075613"/>
              <a:gd name="connsiteY2" fmla="*/ 7703171 h 7703171"/>
              <a:gd name="connsiteX3" fmla="*/ 0 w 8075613"/>
              <a:gd name="connsiteY3" fmla="*/ 7703171 h 7703171"/>
              <a:gd name="connsiteX4" fmla="*/ 19050 w 8075613"/>
              <a:gd name="connsiteY4" fmla="*/ 711821 h 7703171"/>
              <a:gd name="connsiteX0" fmla="*/ 19050 w 8075613"/>
              <a:gd name="connsiteY0" fmla="*/ 1116547 h 8107897"/>
              <a:gd name="connsiteX1" fmla="*/ 8056563 w 8075613"/>
              <a:gd name="connsiteY1" fmla="*/ 1230847 h 8107897"/>
              <a:gd name="connsiteX2" fmla="*/ 8075613 w 8075613"/>
              <a:gd name="connsiteY2" fmla="*/ 8107897 h 8107897"/>
              <a:gd name="connsiteX3" fmla="*/ 0 w 8075613"/>
              <a:gd name="connsiteY3" fmla="*/ 8107897 h 8107897"/>
              <a:gd name="connsiteX4" fmla="*/ 19050 w 8075613"/>
              <a:gd name="connsiteY4" fmla="*/ 1116547 h 8107897"/>
              <a:gd name="connsiteX0" fmla="*/ 19050 w 8075613"/>
              <a:gd name="connsiteY0" fmla="*/ 1106461 h 8097811"/>
              <a:gd name="connsiteX1" fmla="*/ 8075613 w 8075613"/>
              <a:gd name="connsiteY1" fmla="*/ 1239811 h 8097811"/>
              <a:gd name="connsiteX2" fmla="*/ 8075613 w 8075613"/>
              <a:gd name="connsiteY2" fmla="*/ 8097811 h 8097811"/>
              <a:gd name="connsiteX3" fmla="*/ 0 w 8075613"/>
              <a:gd name="connsiteY3" fmla="*/ 8097811 h 8097811"/>
              <a:gd name="connsiteX4" fmla="*/ 19050 w 8075613"/>
              <a:gd name="connsiteY4" fmla="*/ 1106461 h 809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5613" h="8097811">
                <a:moveTo>
                  <a:pt x="19050" y="1106461"/>
                </a:moveTo>
                <a:cubicBezTo>
                  <a:pt x="3117321" y="-207989"/>
                  <a:pt x="4615392" y="-569939"/>
                  <a:pt x="8075613" y="1239811"/>
                </a:cubicBezTo>
                <a:lnTo>
                  <a:pt x="8075613" y="8097811"/>
                </a:lnTo>
                <a:lnTo>
                  <a:pt x="0" y="8097811"/>
                </a:lnTo>
                <a:lnTo>
                  <a:pt x="19050" y="1106461"/>
                </a:ln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Our gallery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ad.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3443713"/>
      </p:ext>
    </p:extLst>
  </p:cSld>
  <p:clrMapOvr>
    <a:masterClrMapping/>
  </p:clrMapOvr>
  <p:transition spd="slow" advTm="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Our gallery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ipsum.</a:t>
            </a:r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3175" y="5676900"/>
            <a:ext cx="6094413" cy="8042275"/>
          </a:xfrm>
          <a:custGeom>
            <a:avLst/>
            <a:gdLst>
              <a:gd name="connsiteX0" fmla="*/ 0 w 6094413"/>
              <a:gd name="connsiteY0" fmla="*/ 0 h 8042275"/>
              <a:gd name="connsiteX1" fmla="*/ 6094413 w 6094413"/>
              <a:gd name="connsiteY1" fmla="*/ 1463675 h 8042275"/>
              <a:gd name="connsiteX2" fmla="*/ 6094413 w 6094413"/>
              <a:gd name="connsiteY2" fmla="*/ 8042275 h 8042275"/>
              <a:gd name="connsiteX3" fmla="*/ 0 w 6094413"/>
              <a:gd name="connsiteY3" fmla="*/ 8042275 h 8042275"/>
              <a:gd name="connsiteX4" fmla="*/ 0 w 6094413"/>
              <a:gd name="connsiteY4" fmla="*/ 7916614 h 8042275"/>
              <a:gd name="connsiteX5" fmla="*/ 0 w 6094413"/>
              <a:gd name="connsiteY5" fmla="*/ 7905750 h 8042275"/>
              <a:gd name="connsiteX6" fmla="*/ 0 w 6094413"/>
              <a:gd name="connsiteY6" fmla="*/ 7863356 h 8042275"/>
              <a:gd name="connsiteX7" fmla="*/ 0 w 6094413"/>
              <a:gd name="connsiteY7" fmla="*/ 7796844 h 8042275"/>
              <a:gd name="connsiteX8" fmla="*/ 0 w 6094413"/>
              <a:gd name="connsiteY8" fmla="*/ 7715607 h 8042275"/>
              <a:gd name="connsiteX9" fmla="*/ 0 w 6094413"/>
              <a:gd name="connsiteY9" fmla="*/ 7618171 h 8042275"/>
              <a:gd name="connsiteX10" fmla="*/ 0 w 6094413"/>
              <a:gd name="connsiteY10" fmla="*/ 7503064 h 8042275"/>
              <a:gd name="connsiteX11" fmla="*/ 0 w 6094413"/>
              <a:gd name="connsiteY11" fmla="*/ 7368813 h 8042275"/>
              <a:gd name="connsiteX12" fmla="*/ 0 w 6094413"/>
              <a:gd name="connsiteY12" fmla="*/ 7213946 h 8042275"/>
              <a:gd name="connsiteX13" fmla="*/ 0 w 6094413"/>
              <a:gd name="connsiteY13" fmla="*/ 7036991 h 8042275"/>
              <a:gd name="connsiteX14" fmla="*/ 0 w 6094413"/>
              <a:gd name="connsiteY14" fmla="*/ 6836474 h 8042275"/>
              <a:gd name="connsiteX15" fmla="*/ 0 w 6094413"/>
              <a:gd name="connsiteY15" fmla="*/ 6610923 h 8042275"/>
              <a:gd name="connsiteX16" fmla="*/ 0 w 6094413"/>
              <a:gd name="connsiteY16" fmla="*/ 6358865 h 8042275"/>
              <a:gd name="connsiteX17" fmla="*/ 0 w 6094413"/>
              <a:gd name="connsiteY17" fmla="*/ 6078829 h 8042275"/>
              <a:gd name="connsiteX18" fmla="*/ 0 w 6094413"/>
              <a:gd name="connsiteY18" fmla="*/ 5769341 h 8042275"/>
              <a:gd name="connsiteX19" fmla="*/ 0 w 6094413"/>
              <a:gd name="connsiteY19" fmla="*/ 5428928 h 8042275"/>
              <a:gd name="connsiteX20" fmla="*/ 0 w 6094413"/>
              <a:gd name="connsiteY20" fmla="*/ 5056119 h 8042275"/>
              <a:gd name="connsiteX21" fmla="*/ 0 w 6094413"/>
              <a:gd name="connsiteY21" fmla="*/ 4649440 h 8042275"/>
              <a:gd name="connsiteX22" fmla="*/ 0 w 6094413"/>
              <a:gd name="connsiteY22" fmla="*/ 4207419 h 8042275"/>
              <a:gd name="connsiteX23" fmla="*/ 0 w 6094413"/>
              <a:gd name="connsiteY23" fmla="*/ 3728584 h 8042275"/>
              <a:gd name="connsiteX24" fmla="*/ 0 w 6094413"/>
              <a:gd name="connsiteY24" fmla="*/ 3474901 h 8042275"/>
              <a:gd name="connsiteX25" fmla="*/ 0 w 6094413"/>
              <a:gd name="connsiteY25" fmla="*/ 3211462 h 8042275"/>
              <a:gd name="connsiteX26" fmla="*/ 0 w 6094413"/>
              <a:gd name="connsiteY26" fmla="*/ 2938082 h 8042275"/>
              <a:gd name="connsiteX27" fmla="*/ 0 w 6094413"/>
              <a:gd name="connsiteY27" fmla="*/ 2654579 h 8042275"/>
              <a:gd name="connsiteX28" fmla="*/ 0 w 6094413"/>
              <a:gd name="connsiteY28" fmla="*/ 2360768 h 8042275"/>
              <a:gd name="connsiteX29" fmla="*/ 0 w 6094413"/>
              <a:gd name="connsiteY29" fmla="*/ 2056465 h 8042275"/>
              <a:gd name="connsiteX30" fmla="*/ 0 w 6094413"/>
              <a:gd name="connsiteY30" fmla="*/ 1741485 h 8042275"/>
              <a:gd name="connsiteX31" fmla="*/ 0 w 6094413"/>
              <a:gd name="connsiteY31" fmla="*/ 1733550 h 8042275"/>
              <a:gd name="connsiteX32" fmla="*/ 0 w 6094413"/>
              <a:gd name="connsiteY32" fmla="*/ 1415644 h 8042275"/>
              <a:gd name="connsiteX33" fmla="*/ 0 w 6094413"/>
              <a:gd name="connsiteY33" fmla="*/ 0 h 804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4413" h="8042275">
                <a:moveTo>
                  <a:pt x="0" y="0"/>
                </a:moveTo>
                <a:cubicBezTo>
                  <a:pt x="3047207" y="0"/>
                  <a:pt x="3047207" y="1463675"/>
                  <a:pt x="6094413" y="1463675"/>
                </a:cubicBezTo>
                <a:cubicBezTo>
                  <a:pt x="6094413" y="1463675"/>
                  <a:pt x="6094413" y="1463675"/>
                  <a:pt x="6094413" y="8042275"/>
                </a:cubicBezTo>
                <a:cubicBezTo>
                  <a:pt x="6094413" y="8042275"/>
                  <a:pt x="6094413" y="8042275"/>
                  <a:pt x="0" y="8042275"/>
                </a:cubicBezTo>
                <a:cubicBezTo>
                  <a:pt x="0" y="8042275"/>
                  <a:pt x="0" y="8042275"/>
                  <a:pt x="0" y="7916614"/>
                </a:cubicBezTo>
                <a:lnTo>
                  <a:pt x="0" y="7905750"/>
                </a:lnTo>
                <a:lnTo>
                  <a:pt x="0" y="7863356"/>
                </a:lnTo>
                <a:lnTo>
                  <a:pt x="0" y="7796844"/>
                </a:lnTo>
                <a:lnTo>
                  <a:pt x="0" y="7715607"/>
                </a:lnTo>
                <a:lnTo>
                  <a:pt x="0" y="7618171"/>
                </a:lnTo>
                <a:lnTo>
                  <a:pt x="0" y="7503064"/>
                </a:lnTo>
                <a:lnTo>
                  <a:pt x="0" y="7368813"/>
                </a:lnTo>
                <a:lnTo>
                  <a:pt x="0" y="7213946"/>
                </a:lnTo>
                <a:lnTo>
                  <a:pt x="0" y="7036991"/>
                </a:lnTo>
                <a:lnTo>
                  <a:pt x="0" y="6836474"/>
                </a:lnTo>
                <a:lnTo>
                  <a:pt x="0" y="6610923"/>
                </a:lnTo>
                <a:lnTo>
                  <a:pt x="0" y="6358865"/>
                </a:lnTo>
                <a:lnTo>
                  <a:pt x="0" y="6078829"/>
                </a:lnTo>
                <a:lnTo>
                  <a:pt x="0" y="5769341"/>
                </a:lnTo>
                <a:lnTo>
                  <a:pt x="0" y="5428928"/>
                </a:lnTo>
                <a:lnTo>
                  <a:pt x="0" y="5056119"/>
                </a:lnTo>
                <a:lnTo>
                  <a:pt x="0" y="4649440"/>
                </a:lnTo>
                <a:lnTo>
                  <a:pt x="0" y="4207419"/>
                </a:lnTo>
                <a:lnTo>
                  <a:pt x="0" y="3728584"/>
                </a:lnTo>
                <a:lnTo>
                  <a:pt x="0" y="3474901"/>
                </a:lnTo>
                <a:lnTo>
                  <a:pt x="0" y="3211462"/>
                </a:lnTo>
                <a:lnTo>
                  <a:pt x="0" y="2938082"/>
                </a:lnTo>
                <a:lnTo>
                  <a:pt x="0" y="2654579"/>
                </a:lnTo>
                <a:lnTo>
                  <a:pt x="0" y="2360768"/>
                </a:lnTo>
                <a:lnTo>
                  <a:pt x="0" y="2056465"/>
                </a:lnTo>
                <a:lnTo>
                  <a:pt x="0" y="1741485"/>
                </a:lnTo>
                <a:lnTo>
                  <a:pt x="0" y="1733550"/>
                </a:lnTo>
                <a:lnTo>
                  <a:pt x="0" y="1415644"/>
                </a:lnTo>
                <a:cubicBezTo>
                  <a:pt x="0" y="973869"/>
                  <a:pt x="0" y="502642"/>
                  <a:pt x="0" y="0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7588" y="5676900"/>
            <a:ext cx="6094413" cy="8042275"/>
          </a:xfrm>
          <a:custGeom>
            <a:avLst/>
            <a:gdLst>
              <a:gd name="connsiteX0" fmla="*/ 6094413 w 6094413"/>
              <a:gd name="connsiteY0" fmla="*/ 0 h 8042275"/>
              <a:gd name="connsiteX1" fmla="*/ 6094413 w 6094413"/>
              <a:gd name="connsiteY1" fmla="*/ 8042275 h 8042275"/>
              <a:gd name="connsiteX2" fmla="*/ 0 w 6094413"/>
              <a:gd name="connsiteY2" fmla="*/ 8042275 h 8042275"/>
              <a:gd name="connsiteX3" fmla="*/ 0 w 6094413"/>
              <a:gd name="connsiteY3" fmla="*/ 1463675 h 8042275"/>
              <a:gd name="connsiteX4" fmla="*/ 6094413 w 6094413"/>
              <a:gd name="connsiteY4" fmla="*/ 0 h 804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4413" h="8042275">
                <a:moveTo>
                  <a:pt x="6094413" y="0"/>
                </a:moveTo>
                <a:cubicBezTo>
                  <a:pt x="6094413" y="0"/>
                  <a:pt x="6094413" y="0"/>
                  <a:pt x="6094413" y="8042275"/>
                </a:cubicBezTo>
                <a:cubicBezTo>
                  <a:pt x="6094413" y="8042275"/>
                  <a:pt x="6094413" y="8042275"/>
                  <a:pt x="0" y="8042275"/>
                </a:cubicBezTo>
                <a:cubicBezTo>
                  <a:pt x="0" y="8042275"/>
                  <a:pt x="0" y="8042275"/>
                  <a:pt x="0" y="1463675"/>
                </a:cubicBezTo>
                <a:cubicBezTo>
                  <a:pt x="3047206" y="1463675"/>
                  <a:pt x="3047206" y="0"/>
                  <a:pt x="6094413" y="0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2192000" y="5676900"/>
            <a:ext cx="6092824" cy="8042275"/>
          </a:xfrm>
          <a:custGeom>
            <a:avLst/>
            <a:gdLst>
              <a:gd name="connsiteX0" fmla="*/ 0 w 6092824"/>
              <a:gd name="connsiteY0" fmla="*/ 0 h 8042275"/>
              <a:gd name="connsiteX1" fmla="*/ 6092824 w 6092824"/>
              <a:gd name="connsiteY1" fmla="*/ 1463675 h 8042275"/>
              <a:gd name="connsiteX2" fmla="*/ 6092824 w 6092824"/>
              <a:gd name="connsiteY2" fmla="*/ 8042275 h 8042275"/>
              <a:gd name="connsiteX3" fmla="*/ 0 w 6092824"/>
              <a:gd name="connsiteY3" fmla="*/ 8042275 h 8042275"/>
              <a:gd name="connsiteX4" fmla="*/ 0 w 6092824"/>
              <a:gd name="connsiteY4" fmla="*/ 0 h 804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2824" h="8042275">
                <a:moveTo>
                  <a:pt x="0" y="0"/>
                </a:moveTo>
                <a:cubicBezTo>
                  <a:pt x="3046412" y="0"/>
                  <a:pt x="3046412" y="1463675"/>
                  <a:pt x="6092824" y="1463675"/>
                </a:cubicBezTo>
                <a:cubicBezTo>
                  <a:pt x="6092824" y="1463675"/>
                  <a:pt x="6092824" y="1463675"/>
                  <a:pt x="6092824" y="8042275"/>
                </a:cubicBezTo>
                <a:cubicBezTo>
                  <a:pt x="6092824" y="8042275"/>
                  <a:pt x="6092824" y="8042275"/>
                  <a:pt x="0" y="8042275"/>
                </a:cubicBezTo>
                <a:cubicBezTo>
                  <a:pt x="0" y="8042275"/>
                  <a:pt x="0" y="8042275"/>
                  <a:pt x="0" y="0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18284824" y="5676900"/>
            <a:ext cx="6094414" cy="8042275"/>
          </a:xfrm>
          <a:custGeom>
            <a:avLst/>
            <a:gdLst>
              <a:gd name="connsiteX0" fmla="*/ 6094414 w 6094414"/>
              <a:gd name="connsiteY0" fmla="*/ 0 h 8042275"/>
              <a:gd name="connsiteX1" fmla="*/ 6094414 w 6094414"/>
              <a:gd name="connsiteY1" fmla="*/ 8042275 h 8042275"/>
              <a:gd name="connsiteX2" fmla="*/ 0 w 6094414"/>
              <a:gd name="connsiteY2" fmla="*/ 8042275 h 8042275"/>
              <a:gd name="connsiteX3" fmla="*/ 0 w 6094414"/>
              <a:gd name="connsiteY3" fmla="*/ 1463675 h 8042275"/>
              <a:gd name="connsiteX4" fmla="*/ 6094414 w 6094414"/>
              <a:gd name="connsiteY4" fmla="*/ 0 h 804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4414" h="8042275">
                <a:moveTo>
                  <a:pt x="6094414" y="0"/>
                </a:moveTo>
                <a:cubicBezTo>
                  <a:pt x="6094414" y="0"/>
                  <a:pt x="6094414" y="0"/>
                  <a:pt x="6094414" y="8042275"/>
                </a:cubicBezTo>
                <a:cubicBezTo>
                  <a:pt x="6094414" y="8042275"/>
                  <a:pt x="6094414" y="8042275"/>
                  <a:pt x="0" y="8042275"/>
                </a:cubicBezTo>
                <a:cubicBezTo>
                  <a:pt x="0" y="8042275"/>
                  <a:pt x="0" y="8042275"/>
                  <a:pt x="0" y="1463675"/>
                </a:cubicBezTo>
                <a:cubicBezTo>
                  <a:pt x="3047208" y="1463675"/>
                  <a:pt x="3047208" y="0"/>
                  <a:pt x="6094414" y="0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551256"/>
      </p:ext>
    </p:extLst>
  </p:cSld>
  <p:clrMapOvr>
    <a:masterClrMapping/>
  </p:clrMapOvr>
  <p:transition spd="slow" advTm="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3174" y="0"/>
            <a:ext cx="21751924" cy="6886575"/>
          </a:xfrm>
          <a:custGeom>
            <a:avLst/>
            <a:gdLst>
              <a:gd name="connsiteX0" fmla="*/ 0 w 21751924"/>
              <a:gd name="connsiteY0" fmla="*/ 0 h 6886575"/>
              <a:gd name="connsiteX1" fmla="*/ 15313025 w 21751924"/>
              <a:gd name="connsiteY1" fmla="*/ 0 h 6886575"/>
              <a:gd name="connsiteX2" fmla="*/ 15313025 w 21751924"/>
              <a:gd name="connsiteY2" fmla="*/ 3175 h 6886575"/>
              <a:gd name="connsiteX3" fmla="*/ 15487395 w 21751924"/>
              <a:gd name="connsiteY3" fmla="*/ 3175 h 6886575"/>
              <a:gd name="connsiteX4" fmla="*/ 16600404 w 21751924"/>
              <a:gd name="connsiteY4" fmla="*/ 3175 h 6886575"/>
              <a:gd name="connsiteX5" fmla="*/ 21751924 w 21751924"/>
              <a:gd name="connsiteY5" fmla="*/ 5930900 h 6886575"/>
              <a:gd name="connsiteX6" fmla="*/ 21218680 w 21751924"/>
              <a:gd name="connsiteY6" fmla="*/ 6178550 h 6886575"/>
              <a:gd name="connsiteX7" fmla="*/ 18282660 w 21751924"/>
              <a:gd name="connsiteY7" fmla="*/ 6886575 h 6886575"/>
              <a:gd name="connsiteX8" fmla="*/ 15343471 w 21751924"/>
              <a:gd name="connsiteY8" fmla="*/ 6178550 h 6886575"/>
              <a:gd name="connsiteX9" fmla="*/ 12188442 w 21751924"/>
              <a:gd name="connsiteY9" fmla="*/ 5422900 h 6886575"/>
              <a:gd name="connsiteX10" fmla="*/ 9030239 w 21751924"/>
              <a:gd name="connsiteY10" fmla="*/ 6178550 h 6886575"/>
              <a:gd name="connsiteX11" fmla="*/ 6094222 w 21751924"/>
              <a:gd name="connsiteY11" fmla="*/ 6886575 h 6886575"/>
              <a:gd name="connsiteX12" fmla="*/ 3155030 w 21751924"/>
              <a:gd name="connsiteY12" fmla="*/ 6178550 h 6886575"/>
              <a:gd name="connsiteX13" fmla="*/ 0 w 21751924"/>
              <a:gd name="connsiteY13" fmla="*/ 5422900 h 6886575"/>
              <a:gd name="connsiteX14" fmla="*/ 0 w 21751924"/>
              <a:gd name="connsiteY14" fmla="*/ 4930514 h 6886575"/>
              <a:gd name="connsiteX15" fmla="*/ 0 w 21751924"/>
              <a:gd name="connsiteY15" fmla="*/ 4724400 h 6886575"/>
              <a:gd name="connsiteX16" fmla="*/ 0 w 21751924"/>
              <a:gd name="connsiteY16" fmla="*/ 4695919 h 6886575"/>
              <a:gd name="connsiteX17" fmla="*/ 0 w 21751924"/>
              <a:gd name="connsiteY17" fmla="*/ 4468891 h 6886575"/>
              <a:gd name="connsiteX18" fmla="*/ 0 w 21751924"/>
              <a:gd name="connsiteY18" fmla="*/ 4037040 h 6886575"/>
              <a:gd name="connsiteX19" fmla="*/ 0 w 21751924"/>
              <a:gd name="connsiteY19" fmla="*/ 3633968 h 6886575"/>
              <a:gd name="connsiteX20" fmla="*/ 0 w 21751924"/>
              <a:gd name="connsiteY20" fmla="*/ 3258682 h 6886575"/>
              <a:gd name="connsiteX21" fmla="*/ 0 w 21751924"/>
              <a:gd name="connsiteY21" fmla="*/ 2910191 h 6886575"/>
              <a:gd name="connsiteX22" fmla="*/ 0 w 21751924"/>
              <a:gd name="connsiteY22" fmla="*/ 2587501 h 6886575"/>
              <a:gd name="connsiteX23" fmla="*/ 0 w 21751924"/>
              <a:gd name="connsiteY23" fmla="*/ 2289622 h 6886575"/>
              <a:gd name="connsiteX24" fmla="*/ 0 w 21751924"/>
              <a:gd name="connsiteY24" fmla="*/ 2015559 h 6886575"/>
              <a:gd name="connsiteX25" fmla="*/ 0 w 21751924"/>
              <a:gd name="connsiteY25" fmla="*/ 1764321 h 6886575"/>
              <a:gd name="connsiteX26" fmla="*/ 0 w 21751924"/>
              <a:gd name="connsiteY26" fmla="*/ 1534916 h 6886575"/>
              <a:gd name="connsiteX27" fmla="*/ 0 w 21751924"/>
              <a:gd name="connsiteY27" fmla="*/ 1326350 h 6886575"/>
              <a:gd name="connsiteX28" fmla="*/ 0 w 21751924"/>
              <a:gd name="connsiteY28" fmla="*/ 1137632 h 6886575"/>
              <a:gd name="connsiteX29" fmla="*/ 0 w 21751924"/>
              <a:gd name="connsiteY29" fmla="*/ 967770 h 6886575"/>
              <a:gd name="connsiteX30" fmla="*/ 0 w 21751924"/>
              <a:gd name="connsiteY30" fmla="*/ 815770 h 6886575"/>
              <a:gd name="connsiteX31" fmla="*/ 0 w 21751924"/>
              <a:gd name="connsiteY31" fmla="*/ 680641 h 6886575"/>
              <a:gd name="connsiteX32" fmla="*/ 0 w 21751924"/>
              <a:gd name="connsiteY32" fmla="*/ 561390 h 6886575"/>
              <a:gd name="connsiteX33" fmla="*/ 0 w 21751924"/>
              <a:gd name="connsiteY33" fmla="*/ 457024 h 6886575"/>
              <a:gd name="connsiteX34" fmla="*/ 0 w 21751924"/>
              <a:gd name="connsiteY34" fmla="*/ 366552 h 6886575"/>
              <a:gd name="connsiteX35" fmla="*/ 0 w 21751924"/>
              <a:gd name="connsiteY35" fmla="*/ 288981 h 6886575"/>
              <a:gd name="connsiteX36" fmla="*/ 0 w 21751924"/>
              <a:gd name="connsiteY36" fmla="*/ 223318 h 6886575"/>
              <a:gd name="connsiteX37" fmla="*/ 0 w 21751924"/>
              <a:gd name="connsiteY37" fmla="*/ 168572 h 6886575"/>
              <a:gd name="connsiteX38" fmla="*/ 0 w 21751924"/>
              <a:gd name="connsiteY38" fmla="*/ 123749 h 6886575"/>
              <a:gd name="connsiteX39" fmla="*/ 0 w 21751924"/>
              <a:gd name="connsiteY39" fmla="*/ 87858 h 6886575"/>
              <a:gd name="connsiteX40" fmla="*/ 0 w 21751924"/>
              <a:gd name="connsiteY40" fmla="*/ 59906 h 6886575"/>
              <a:gd name="connsiteX41" fmla="*/ 0 w 21751924"/>
              <a:gd name="connsiteY41" fmla="*/ 38901 h 6886575"/>
              <a:gd name="connsiteX42" fmla="*/ 0 w 21751924"/>
              <a:gd name="connsiteY42" fmla="*/ 13760 h 6886575"/>
              <a:gd name="connsiteX43" fmla="*/ 0 w 21751924"/>
              <a:gd name="connsiteY43" fmla="*/ 4498 h 6886575"/>
              <a:gd name="connsiteX44" fmla="*/ 0 w 21751924"/>
              <a:gd name="connsiteY44" fmla="*/ 3175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751924" h="6886575">
                <a:moveTo>
                  <a:pt x="0" y="0"/>
                </a:moveTo>
                <a:lnTo>
                  <a:pt x="15313025" y="0"/>
                </a:lnTo>
                <a:lnTo>
                  <a:pt x="15313025" y="3175"/>
                </a:lnTo>
                <a:lnTo>
                  <a:pt x="15487395" y="3175"/>
                </a:lnTo>
                <a:cubicBezTo>
                  <a:pt x="16600404" y="3175"/>
                  <a:pt x="16600404" y="3175"/>
                  <a:pt x="16600404" y="3175"/>
                </a:cubicBezTo>
                <a:cubicBezTo>
                  <a:pt x="16559141" y="1285875"/>
                  <a:pt x="16838460" y="5162550"/>
                  <a:pt x="21751924" y="5930900"/>
                </a:cubicBezTo>
                <a:cubicBezTo>
                  <a:pt x="21567828" y="6010275"/>
                  <a:pt x="21393252" y="6096000"/>
                  <a:pt x="21218680" y="6178550"/>
                </a:cubicBezTo>
                <a:cubicBezTo>
                  <a:pt x="20463252" y="6543675"/>
                  <a:pt x="19745908" y="6886575"/>
                  <a:pt x="18282660" y="6886575"/>
                </a:cubicBezTo>
                <a:cubicBezTo>
                  <a:pt x="16816240" y="6886575"/>
                  <a:pt x="16102074" y="6543675"/>
                  <a:pt x="15343471" y="6178550"/>
                </a:cubicBezTo>
                <a:cubicBezTo>
                  <a:pt x="14568997" y="5807075"/>
                  <a:pt x="13769130" y="5422900"/>
                  <a:pt x="12188442" y="5422900"/>
                </a:cubicBezTo>
                <a:cubicBezTo>
                  <a:pt x="10604579" y="5422900"/>
                  <a:pt x="9804713" y="5807075"/>
                  <a:pt x="9030239" y="6178550"/>
                </a:cubicBezTo>
                <a:cubicBezTo>
                  <a:pt x="8274810" y="6543675"/>
                  <a:pt x="7557470" y="6886575"/>
                  <a:pt x="6094222" y="6886575"/>
                </a:cubicBezTo>
                <a:cubicBezTo>
                  <a:pt x="4627800" y="6886575"/>
                  <a:pt x="3913633" y="6543675"/>
                  <a:pt x="3155030" y="6178550"/>
                </a:cubicBezTo>
                <a:cubicBezTo>
                  <a:pt x="2380556" y="5807075"/>
                  <a:pt x="1580689" y="5422900"/>
                  <a:pt x="0" y="5422900"/>
                </a:cubicBezTo>
                <a:cubicBezTo>
                  <a:pt x="0" y="5253534"/>
                  <a:pt x="0" y="5089460"/>
                  <a:pt x="0" y="4930514"/>
                </a:cubicBezTo>
                <a:lnTo>
                  <a:pt x="0" y="4724400"/>
                </a:lnTo>
                <a:lnTo>
                  <a:pt x="0" y="4695919"/>
                </a:lnTo>
                <a:lnTo>
                  <a:pt x="0" y="4468891"/>
                </a:lnTo>
                <a:lnTo>
                  <a:pt x="0" y="4037040"/>
                </a:lnTo>
                <a:lnTo>
                  <a:pt x="0" y="3633968"/>
                </a:lnTo>
                <a:lnTo>
                  <a:pt x="0" y="3258682"/>
                </a:lnTo>
                <a:lnTo>
                  <a:pt x="0" y="2910191"/>
                </a:lnTo>
                <a:lnTo>
                  <a:pt x="0" y="2587501"/>
                </a:lnTo>
                <a:lnTo>
                  <a:pt x="0" y="2289622"/>
                </a:lnTo>
                <a:lnTo>
                  <a:pt x="0" y="2015559"/>
                </a:lnTo>
                <a:lnTo>
                  <a:pt x="0" y="1764321"/>
                </a:lnTo>
                <a:lnTo>
                  <a:pt x="0" y="1534916"/>
                </a:lnTo>
                <a:lnTo>
                  <a:pt x="0" y="1326350"/>
                </a:lnTo>
                <a:lnTo>
                  <a:pt x="0" y="1137632"/>
                </a:lnTo>
                <a:lnTo>
                  <a:pt x="0" y="967770"/>
                </a:lnTo>
                <a:lnTo>
                  <a:pt x="0" y="815770"/>
                </a:lnTo>
                <a:lnTo>
                  <a:pt x="0" y="680641"/>
                </a:lnTo>
                <a:lnTo>
                  <a:pt x="0" y="561390"/>
                </a:lnTo>
                <a:lnTo>
                  <a:pt x="0" y="457024"/>
                </a:lnTo>
                <a:lnTo>
                  <a:pt x="0" y="366552"/>
                </a:lnTo>
                <a:lnTo>
                  <a:pt x="0" y="288981"/>
                </a:lnTo>
                <a:lnTo>
                  <a:pt x="0" y="223318"/>
                </a:lnTo>
                <a:lnTo>
                  <a:pt x="0" y="168572"/>
                </a:lnTo>
                <a:lnTo>
                  <a:pt x="0" y="123749"/>
                </a:lnTo>
                <a:lnTo>
                  <a:pt x="0" y="87858"/>
                </a:lnTo>
                <a:lnTo>
                  <a:pt x="0" y="59906"/>
                </a:lnTo>
                <a:lnTo>
                  <a:pt x="0" y="38901"/>
                </a:lnTo>
                <a:lnTo>
                  <a:pt x="0" y="13760"/>
                </a:lnTo>
                <a:lnTo>
                  <a:pt x="0" y="4498"/>
                </a:lnTo>
                <a:lnTo>
                  <a:pt x="0" y="3175"/>
                </a:ln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3175" y="5676900"/>
            <a:ext cx="6094413" cy="8042275"/>
          </a:xfrm>
          <a:custGeom>
            <a:avLst/>
            <a:gdLst>
              <a:gd name="connsiteX0" fmla="*/ 0 w 6094413"/>
              <a:gd name="connsiteY0" fmla="*/ 0 h 8042275"/>
              <a:gd name="connsiteX1" fmla="*/ 6094413 w 6094413"/>
              <a:gd name="connsiteY1" fmla="*/ 1463675 h 8042275"/>
              <a:gd name="connsiteX2" fmla="*/ 6094413 w 6094413"/>
              <a:gd name="connsiteY2" fmla="*/ 8042275 h 8042275"/>
              <a:gd name="connsiteX3" fmla="*/ 0 w 6094413"/>
              <a:gd name="connsiteY3" fmla="*/ 8042275 h 8042275"/>
              <a:gd name="connsiteX4" fmla="*/ 0 w 6094413"/>
              <a:gd name="connsiteY4" fmla="*/ 7916614 h 8042275"/>
              <a:gd name="connsiteX5" fmla="*/ 0 w 6094413"/>
              <a:gd name="connsiteY5" fmla="*/ 7905750 h 8042275"/>
              <a:gd name="connsiteX6" fmla="*/ 0 w 6094413"/>
              <a:gd name="connsiteY6" fmla="*/ 7863356 h 8042275"/>
              <a:gd name="connsiteX7" fmla="*/ 0 w 6094413"/>
              <a:gd name="connsiteY7" fmla="*/ 7796844 h 8042275"/>
              <a:gd name="connsiteX8" fmla="*/ 0 w 6094413"/>
              <a:gd name="connsiteY8" fmla="*/ 7715607 h 8042275"/>
              <a:gd name="connsiteX9" fmla="*/ 0 w 6094413"/>
              <a:gd name="connsiteY9" fmla="*/ 7618171 h 8042275"/>
              <a:gd name="connsiteX10" fmla="*/ 0 w 6094413"/>
              <a:gd name="connsiteY10" fmla="*/ 7503064 h 8042275"/>
              <a:gd name="connsiteX11" fmla="*/ 0 w 6094413"/>
              <a:gd name="connsiteY11" fmla="*/ 7368813 h 8042275"/>
              <a:gd name="connsiteX12" fmla="*/ 0 w 6094413"/>
              <a:gd name="connsiteY12" fmla="*/ 7213946 h 8042275"/>
              <a:gd name="connsiteX13" fmla="*/ 0 w 6094413"/>
              <a:gd name="connsiteY13" fmla="*/ 7036991 h 8042275"/>
              <a:gd name="connsiteX14" fmla="*/ 0 w 6094413"/>
              <a:gd name="connsiteY14" fmla="*/ 6836474 h 8042275"/>
              <a:gd name="connsiteX15" fmla="*/ 0 w 6094413"/>
              <a:gd name="connsiteY15" fmla="*/ 6610923 h 8042275"/>
              <a:gd name="connsiteX16" fmla="*/ 0 w 6094413"/>
              <a:gd name="connsiteY16" fmla="*/ 6358865 h 8042275"/>
              <a:gd name="connsiteX17" fmla="*/ 0 w 6094413"/>
              <a:gd name="connsiteY17" fmla="*/ 6078829 h 8042275"/>
              <a:gd name="connsiteX18" fmla="*/ 0 w 6094413"/>
              <a:gd name="connsiteY18" fmla="*/ 5769341 h 8042275"/>
              <a:gd name="connsiteX19" fmla="*/ 0 w 6094413"/>
              <a:gd name="connsiteY19" fmla="*/ 5428928 h 8042275"/>
              <a:gd name="connsiteX20" fmla="*/ 0 w 6094413"/>
              <a:gd name="connsiteY20" fmla="*/ 5056119 h 8042275"/>
              <a:gd name="connsiteX21" fmla="*/ 0 w 6094413"/>
              <a:gd name="connsiteY21" fmla="*/ 4649440 h 8042275"/>
              <a:gd name="connsiteX22" fmla="*/ 0 w 6094413"/>
              <a:gd name="connsiteY22" fmla="*/ 4207419 h 8042275"/>
              <a:gd name="connsiteX23" fmla="*/ 0 w 6094413"/>
              <a:gd name="connsiteY23" fmla="*/ 3728584 h 8042275"/>
              <a:gd name="connsiteX24" fmla="*/ 0 w 6094413"/>
              <a:gd name="connsiteY24" fmla="*/ 3474901 h 8042275"/>
              <a:gd name="connsiteX25" fmla="*/ 0 w 6094413"/>
              <a:gd name="connsiteY25" fmla="*/ 3211462 h 8042275"/>
              <a:gd name="connsiteX26" fmla="*/ 0 w 6094413"/>
              <a:gd name="connsiteY26" fmla="*/ 2938082 h 8042275"/>
              <a:gd name="connsiteX27" fmla="*/ 0 w 6094413"/>
              <a:gd name="connsiteY27" fmla="*/ 2654579 h 8042275"/>
              <a:gd name="connsiteX28" fmla="*/ 0 w 6094413"/>
              <a:gd name="connsiteY28" fmla="*/ 2360768 h 8042275"/>
              <a:gd name="connsiteX29" fmla="*/ 0 w 6094413"/>
              <a:gd name="connsiteY29" fmla="*/ 2056465 h 8042275"/>
              <a:gd name="connsiteX30" fmla="*/ 0 w 6094413"/>
              <a:gd name="connsiteY30" fmla="*/ 1741485 h 8042275"/>
              <a:gd name="connsiteX31" fmla="*/ 0 w 6094413"/>
              <a:gd name="connsiteY31" fmla="*/ 1733550 h 8042275"/>
              <a:gd name="connsiteX32" fmla="*/ 0 w 6094413"/>
              <a:gd name="connsiteY32" fmla="*/ 1415644 h 8042275"/>
              <a:gd name="connsiteX33" fmla="*/ 0 w 6094413"/>
              <a:gd name="connsiteY33" fmla="*/ 0 h 804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4413" h="8042275">
                <a:moveTo>
                  <a:pt x="0" y="0"/>
                </a:moveTo>
                <a:cubicBezTo>
                  <a:pt x="3047207" y="0"/>
                  <a:pt x="3047207" y="1463675"/>
                  <a:pt x="6094413" y="1463675"/>
                </a:cubicBezTo>
                <a:cubicBezTo>
                  <a:pt x="6094413" y="1463675"/>
                  <a:pt x="6094413" y="1463675"/>
                  <a:pt x="6094413" y="8042275"/>
                </a:cubicBezTo>
                <a:cubicBezTo>
                  <a:pt x="6094413" y="8042275"/>
                  <a:pt x="6094413" y="8042275"/>
                  <a:pt x="0" y="8042275"/>
                </a:cubicBezTo>
                <a:cubicBezTo>
                  <a:pt x="0" y="8042275"/>
                  <a:pt x="0" y="8042275"/>
                  <a:pt x="0" y="7916614"/>
                </a:cubicBezTo>
                <a:lnTo>
                  <a:pt x="0" y="7905750"/>
                </a:lnTo>
                <a:lnTo>
                  <a:pt x="0" y="7863356"/>
                </a:lnTo>
                <a:lnTo>
                  <a:pt x="0" y="7796844"/>
                </a:lnTo>
                <a:lnTo>
                  <a:pt x="0" y="7715607"/>
                </a:lnTo>
                <a:lnTo>
                  <a:pt x="0" y="7618171"/>
                </a:lnTo>
                <a:lnTo>
                  <a:pt x="0" y="7503064"/>
                </a:lnTo>
                <a:lnTo>
                  <a:pt x="0" y="7368813"/>
                </a:lnTo>
                <a:lnTo>
                  <a:pt x="0" y="7213946"/>
                </a:lnTo>
                <a:lnTo>
                  <a:pt x="0" y="7036991"/>
                </a:lnTo>
                <a:lnTo>
                  <a:pt x="0" y="6836474"/>
                </a:lnTo>
                <a:lnTo>
                  <a:pt x="0" y="6610923"/>
                </a:lnTo>
                <a:lnTo>
                  <a:pt x="0" y="6358865"/>
                </a:lnTo>
                <a:lnTo>
                  <a:pt x="0" y="6078829"/>
                </a:lnTo>
                <a:lnTo>
                  <a:pt x="0" y="5769341"/>
                </a:lnTo>
                <a:lnTo>
                  <a:pt x="0" y="5428928"/>
                </a:lnTo>
                <a:lnTo>
                  <a:pt x="0" y="5056119"/>
                </a:lnTo>
                <a:lnTo>
                  <a:pt x="0" y="4649440"/>
                </a:lnTo>
                <a:lnTo>
                  <a:pt x="0" y="4207419"/>
                </a:lnTo>
                <a:lnTo>
                  <a:pt x="0" y="3728584"/>
                </a:lnTo>
                <a:lnTo>
                  <a:pt x="0" y="3474901"/>
                </a:lnTo>
                <a:lnTo>
                  <a:pt x="0" y="3211462"/>
                </a:lnTo>
                <a:lnTo>
                  <a:pt x="0" y="2938082"/>
                </a:lnTo>
                <a:lnTo>
                  <a:pt x="0" y="2654579"/>
                </a:lnTo>
                <a:lnTo>
                  <a:pt x="0" y="2360768"/>
                </a:lnTo>
                <a:lnTo>
                  <a:pt x="0" y="2056465"/>
                </a:lnTo>
                <a:lnTo>
                  <a:pt x="0" y="1741485"/>
                </a:lnTo>
                <a:lnTo>
                  <a:pt x="0" y="1733550"/>
                </a:lnTo>
                <a:lnTo>
                  <a:pt x="0" y="1415644"/>
                </a:lnTo>
                <a:cubicBezTo>
                  <a:pt x="0" y="973869"/>
                  <a:pt x="0" y="502642"/>
                  <a:pt x="0" y="0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6097588" y="5676900"/>
            <a:ext cx="6094413" cy="8042275"/>
          </a:xfrm>
          <a:custGeom>
            <a:avLst/>
            <a:gdLst>
              <a:gd name="connsiteX0" fmla="*/ 6094413 w 6094413"/>
              <a:gd name="connsiteY0" fmla="*/ 0 h 8042275"/>
              <a:gd name="connsiteX1" fmla="*/ 6094413 w 6094413"/>
              <a:gd name="connsiteY1" fmla="*/ 8042275 h 8042275"/>
              <a:gd name="connsiteX2" fmla="*/ 0 w 6094413"/>
              <a:gd name="connsiteY2" fmla="*/ 8042275 h 8042275"/>
              <a:gd name="connsiteX3" fmla="*/ 0 w 6094413"/>
              <a:gd name="connsiteY3" fmla="*/ 1463675 h 8042275"/>
              <a:gd name="connsiteX4" fmla="*/ 6094413 w 6094413"/>
              <a:gd name="connsiteY4" fmla="*/ 0 h 804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4413" h="8042275">
                <a:moveTo>
                  <a:pt x="6094413" y="0"/>
                </a:moveTo>
                <a:cubicBezTo>
                  <a:pt x="6094413" y="0"/>
                  <a:pt x="6094413" y="0"/>
                  <a:pt x="6094413" y="8042275"/>
                </a:cubicBezTo>
                <a:cubicBezTo>
                  <a:pt x="6094413" y="8042275"/>
                  <a:pt x="6094413" y="8042275"/>
                  <a:pt x="0" y="8042275"/>
                </a:cubicBezTo>
                <a:cubicBezTo>
                  <a:pt x="0" y="8042275"/>
                  <a:pt x="0" y="8042275"/>
                  <a:pt x="0" y="1463675"/>
                </a:cubicBezTo>
                <a:cubicBezTo>
                  <a:pt x="3047206" y="1463675"/>
                  <a:pt x="3047206" y="0"/>
                  <a:pt x="6094413" y="0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12192000" y="5676900"/>
            <a:ext cx="6092824" cy="8042275"/>
          </a:xfrm>
          <a:custGeom>
            <a:avLst/>
            <a:gdLst>
              <a:gd name="connsiteX0" fmla="*/ 0 w 6092824"/>
              <a:gd name="connsiteY0" fmla="*/ 0 h 8042275"/>
              <a:gd name="connsiteX1" fmla="*/ 6092824 w 6092824"/>
              <a:gd name="connsiteY1" fmla="*/ 1463675 h 8042275"/>
              <a:gd name="connsiteX2" fmla="*/ 6092824 w 6092824"/>
              <a:gd name="connsiteY2" fmla="*/ 8042275 h 8042275"/>
              <a:gd name="connsiteX3" fmla="*/ 0 w 6092824"/>
              <a:gd name="connsiteY3" fmla="*/ 8042275 h 8042275"/>
              <a:gd name="connsiteX4" fmla="*/ 0 w 6092824"/>
              <a:gd name="connsiteY4" fmla="*/ 0 h 804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2824" h="8042275">
                <a:moveTo>
                  <a:pt x="0" y="0"/>
                </a:moveTo>
                <a:cubicBezTo>
                  <a:pt x="3046412" y="0"/>
                  <a:pt x="3046412" y="1463675"/>
                  <a:pt x="6092824" y="1463675"/>
                </a:cubicBezTo>
                <a:cubicBezTo>
                  <a:pt x="6092824" y="1463675"/>
                  <a:pt x="6092824" y="1463675"/>
                  <a:pt x="6092824" y="8042275"/>
                </a:cubicBezTo>
                <a:cubicBezTo>
                  <a:pt x="6092824" y="8042275"/>
                  <a:pt x="6092824" y="8042275"/>
                  <a:pt x="0" y="8042275"/>
                </a:cubicBezTo>
                <a:cubicBezTo>
                  <a:pt x="0" y="8042275"/>
                  <a:pt x="0" y="8042275"/>
                  <a:pt x="0" y="0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18284824" y="5676900"/>
            <a:ext cx="6094414" cy="8042275"/>
          </a:xfrm>
          <a:custGeom>
            <a:avLst/>
            <a:gdLst>
              <a:gd name="connsiteX0" fmla="*/ 6094414 w 6094414"/>
              <a:gd name="connsiteY0" fmla="*/ 0 h 8042275"/>
              <a:gd name="connsiteX1" fmla="*/ 6094414 w 6094414"/>
              <a:gd name="connsiteY1" fmla="*/ 8042275 h 8042275"/>
              <a:gd name="connsiteX2" fmla="*/ 0 w 6094414"/>
              <a:gd name="connsiteY2" fmla="*/ 8042275 h 8042275"/>
              <a:gd name="connsiteX3" fmla="*/ 0 w 6094414"/>
              <a:gd name="connsiteY3" fmla="*/ 1463675 h 8042275"/>
              <a:gd name="connsiteX4" fmla="*/ 6094414 w 6094414"/>
              <a:gd name="connsiteY4" fmla="*/ 0 h 804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4414" h="8042275">
                <a:moveTo>
                  <a:pt x="6094414" y="0"/>
                </a:moveTo>
                <a:cubicBezTo>
                  <a:pt x="6094414" y="0"/>
                  <a:pt x="6094414" y="0"/>
                  <a:pt x="6094414" y="8042275"/>
                </a:cubicBezTo>
                <a:cubicBezTo>
                  <a:pt x="6094414" y="8042275"/>
                  <a:pt x="6094414" y="8042275"/>
                  <a:pt x="0" y="8042275"/>
                </a:cubicBezTo>
                <a:cubicBezTo>
                  <a:pt x="0" y="8042275"/>
                  <a:pt x="0" y="8042275"/>
                  <a:pt x="0" y="1463675"/>
                </a:cubicBezTo>
                <a:cubicBezTo>
                  <a:pt x="3047208" y="1463675"/>
                  <a:pt x="3047208" y="0"/>
                  <a:pt x="6094414" y="0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226573"/>
      </p:ext>
    </p:extLst>
  </p:cSld>
  <p:clrMapOvr>
    <a:masterClrMapping/>
  </p:clrMapOvr>
  <p:transition spd="slow" advTm="5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Our progress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ad.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4267200" y="9078020"/>
            <a:ext cx="16344900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ipsum.</a:t>
            </a:r>
            <a:endParaRPr lang="ru-RU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30"/>
          </p:nvPr>
        </p:nvSpPr>
        <p:spPr>
          <a:xfrm>
            <a:off x="4229100" y="6153150"/>
            <a:ext cx="16344900" cy="2876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042229"/>
      </p:ext>
    </p:extLst>
  </p:cSld>
  <p:clrMapOvr>
    <a:masterClrMapping/>
  </p:clrMapOvr>
  <p:transition spd="slow" advTm="5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t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Sales ratio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ipsum.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9829006" y="10178380"/>
            <a:ext cx="47244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dolor. 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15499248" y="10140280"/>
            <a:ext cx="47244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fabulas</a:t>
            </a:r>
            <a:r>
              <a:rPr lang="en-US" dirty="0"/>
              <a:t> </a:t>
            </a:r>
            <a:r>
              <a:rPr lang="en-US" dirty="0" err="1"/>
              <a:t>voci</a:t>
            </a:r>
            <a:r>
              <a:rPr lang="en-US" dirty="0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4158762" y="10165010"/>
            <a:ext cx="47244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Et duo </a:t>
            </a:r>
            <a:r>
              <a:rPr lang="en-US" dirty="0" err="1"/>
              <a:t>ullum</a:t>
            </a:r>
            <a:r>
              <a:rPr lang="en-US" dirty="0"/>
              <a:t> </a:t>
            </a:r>
            <a:r>
              <a:rPr lang="en-US" dirty="0" err="1"/>
              <a:t>iner</a:t>
            </a:r>
            <a:r>
              <a:rPr lang="en-US" dirty="0"/>
              <a:t>.</a:t>
            </a:r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30"/>
          </p:nvPr>
        </p:nvSpPr>
        <p:spPr>
          <a:xfrm>
            <a:off x="9829006" y="5675510"/>
            <a:ext cx="4724400" cy="468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 dirty="0"/>
          </a:p>
        </p:txBody>
      </p:sp>
      <p:sp>
        <p:nvSpPr>
          <p:cNvPr id="11" name="Chart Placeholder 8"/>
          <p:cNvSpPr>
            <a:spLocks noGrp="1"/>
          </p:cNvSpPr>
          <p:nvPr>
            <p:ph type="chart" sz="quarter" idx="34"/>
          </p:nvPr>
        </p:nvSpPr>
        <p:spPr>
          <a:xfrm>
            <a:off x="15499248" y="5626037"/>
            <a:ext cx="4724400" cy="468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 dirty="0"/>
          </a:p>
        </p:txBody>
      </p:sp>
      <p:sp>
        <p:nvSpPr>
          <p:cNvPr id="12" name="Chart Placeholder 8"/>
          <p:cNvSpPr>
            <a:spLocks noGrp="1"/>
          </p:cNvSpPr>
          <p:nvPr>
            <p:ph type="chart" sz="quarter" idx="35"/>
          </p:nvPr>
        </p:nvSpPr>
        <p:spPr>
          <a:xfrm>
            <a:off x="4158762" y="5675510"/>
            <a:ext cx="4724400" cy="468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336030"/>
      </p:ext>
    </p:extLst>
  </p:cSld>
  <p:clrMapOvr>
    <a:masterClrMapping/>
  </p:clrMapOvr>
  <p:transition spd="slow" advTm="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658348" y="4316067"/>
            <a:ext cx="19065715" cy="589905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5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99%</a:t>
            </a:r>
            <a:endParaRPr lang="ru-RU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658349" y="9288117"/>
            <a:ext cx="19065715" cy="18594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14500"/>
              </a:lnSpc>
              <a:spcBef>
                <a:spcPts val="0"/>
              </a:spcBef>
              <a:buNone/>
              <a:defRPr sz="1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customer satisfaction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742738"/>
      </p:ext>
    </p:extLst>
  </p:cSld>
  <p:clrMapOvr>
    <a:masterClrMapping/>
  </p:clrMapOvr>
  <p:transition spd="slow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9829005" y="10102180"/>
            <a:ext cx="4724400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</a:t>
            </a:r>
            <a:r>
              <a:rPr lang="en-US" dirty="0" err="1"/>
              <a:t>sitet</a:t>
            </a:r>
            <a:r>
              <a:rPr lang="en-US" dirty="0"/>
              <a:t>, cons </a:t>
            </a:r>
            <a:r>
              <a:rPr lang="en-US" dirty="0" err="1"/>
              <a:t>ecte</a:t>
            </a:r>
            <a:r>
              <a:rPr lang="en-US" dirty="0"/>
              <a:t> </a:t>
            </a:r>
            <a:r>
              <a:rPr lang="en-US" dirty="0" err="1"/>
              <a:t>tuer</a:t>
            </a:r>
            <a:r>
              <a:rPr lang="en-US" dirty="0"/>
              <a:t> </a:t>
            </a:r>
            <a:r>
              <a:rPr lang="en-US" dirty="0" err="1"/>
              <a:t>lor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on ipsum.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10751206" y="6684267"/>
            <a:ext cx="2880000" cy="2880000"/>
          </a:xfrm>
          <a:prstGeom prst="ellipse">
            <a:avLst/>
          </a:prstGeom>
          <a:ln w="2540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12:00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15499248" y="10102180"/>
            <a:ext cx="4724400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fabulas</a:t>
            </a:r>
            <a:r>
              <a:rPr lang="en-US" dirty="0"/>
              <a:t> </a:t>
            </a:r>
            <a:r>
              <a:rPr lang="en-US" dirty="0" err="1"/>
              <a:t>voci</a:t>
            </a:r>
            <a:r>
              <a:rPr lang="en-US" dirty="0"/>
              <a:t> </a:t>
            </a:r>
            <a:r>
              <a:rPr lang="en-US" dirty="0" err="1"/>
              <a:t>unec</a:t>
            </a:r>
            <a:r>
              <a:rPr lang="en-US" dirty="0"/>
              <a:t> </a:t>
            </a:r>
            <a:r>
              <a:rPr lang="en-US" dirty="0" err="1"/>
              <a:t>essitatibus</a:t>
            </a:r>
            <a:r>
              <a:rPr lang="en-US" dirty="0"/>
              <a:t>, mea </a:t>
            </a:r>
            <a:r>
              <a:rPr lang="en-US" dirty="0" err="1"/>
              <a:t>idqu</a:t>
            </a:r>
            <a:r>
              <a:rPr lang="en-US" dirty="0"/>
              <a:t> </a:t>
            </a:r>
            <a:r>
              <a:rPr lang="en-US" dirty="0" err="1"/>
              <a:t>dol</a:t>
            </a:r>
            <a:r>
              <a:rPr lang="en-US" dirty="0"/>
              <a:t> mag.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16421449" y="6684267"/>
            <a:ext cx="2880000" cy="2880000"/>
          </a:xfrm>
          <a:prstGeom prst="ellipse">
            <a:avLst/>
          </a:prstGeom>
          <a:ln w="2540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14:00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4158762" y="10069760"/>
            <a:ext cx="4724400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Et duo </a:t>
            </a:r>
            <a:r>
              <a:rPr lang="en-US" dirty="0" err="1"/>
              <a:t>ullum</a:t>
            </a:r>
            <a:r>
              <a:rPr lang="en-US" dirty="0"/>
              <a:t> </a:t>
            </a:r>
            <a:r>
              <a:rPr lang="en-US" dirty="0" err="1"/>
              <a:t>iner</a:t>
            </a:r>
            <a:r>
              <a:rPr lang="en-US" dirty="0"/>
              <a:t> </a:t>
            </a:r>
            <a:r>
              <a:rPr lang="en-US" dirty="0" err="1"/>
              <a:t>mis</a:t>
            </a:r>
            <a:r>
              <a:rPr lang="en-US" dirty="0"/>
              <a:t>. Cu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delectus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 </a:t>
            </a:r>
            <a:r>
              <a:rPr lang="en-US" dirty="0" err="1"/>
              <a:t>raret</a:t>
            </a:r>
            <a:r>
              <a:rPr lang="en-US" dirty="0"/>
              <a:t>.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5080963" y="6651847"/>
            <a:ext cx="2880000" cy="2880000"/>
          </a:xfrm>
          <a:prstGeom prst="ellipse">
            <a:avLst/>
          </a:prstGeom>
          <a:ln w="2540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9:00</a:t>
            </a:r>
          </a:p>
        </p:txBody>
      </p:sp>
    </p:spTree>
    <p:extLst>
      <p:ext uri="{BB962C8B-B14F-4D97-AF65-F5344CB8AC3E}">
        <p14:creationId xmlns:p14="http://schemas.microsoft.com/office/powerpoint/2010/main" val="2829962307"/>
      </p:ext>
    </p:extLst>
  </p:cSld>
  <p:clrMapOvr>
    <a:masterClrMapping/>
  </p:clrMapOvr>
  <p:transition spd="slow" advTm="5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Annual income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7" name="Chart Placeholder 8"/>
          <p:cNvSpPr>
            <a:spLocks noGrp="1"/>
          </p:cNvSpPr>
          <p:nvPr>
            <p:ph type="chart" sz="quarter" idx="35"/>
          </p:nvPr>
        </p:nvSpPr>
        <p:spPr>
          <a:xfrm>
            <a:off x="6825762" y="4799210"/>
            <a:ext cx="10814538" cy="734199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505157"/>
      </p:ext>
    </p:extLst>
  </p:cSld>
  <p:clrMapOvr>
    <a:masterClrMapping/>
  </p:clrMapOvr>
  <p:transition spd="slow" advTm="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Comparison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dol.</a:t>
            </a:r>
            <a:endParaRPr lang="ru-RU" dirty="0"/>
          </a:p>
        </p:txBody>
      </p:sp>
      <p:sp>
        <p:nvSpPr>
          <p:cNvPr id="7" name="Chart Placeholder 8"/>
          <p:cNvSpPr>
            <a:spLocks noGrp="1"/>
          </p:cNvSpPr>
          <p:nvPr>
            <p:ph type="chart" sz="quarter" idx="35"/>
          </p:nvPr>
        </p:nvSpPr>
        <p:spPr>
          <a:xfrm>
            <a:off x="5905500" y="5314950"/>
            <a:ext cx="16535400" cy="70294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445431"/>
      </p:ext>
    </p:extLst>
  </p:cSld>
  <p:clrMapOvr>
    <a:masterClrMapping/>
  </p:clrMapOvr>
  <p:transition spd="slow" advTm="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Projected sales</a:t>
            </a:r>
            <a:endParaRPr lang="ru-RU" dirty="0"/>
          </a:p>
        </p:txBody>
      </p:sp>
      <p:sp>
        <p:nvSpPr>
          <p:cNvPr id="6" name="Chart Placeholder 8"/>
          <p:cNvSpPr>
            <a:spLocks noGrp="1"/>
          </p:cNvSpPr>
          <p:nvPr>
            <p:ph type="chart" sz="quarter" idx="35"/>
          </p:nvPr>
        </p:nvSpPr>
        <p:spPr>
          <a:xfrm>
            <a:off x="5162550" y="3848100"/>
            <a:ext cx="16268700" cy="845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943996"/>
      </p:ext>
    </p:extLst>
  </p:cSld>
  <p:clrMapOvr>
    <a:masterClrMapping/>
  </p:clrMapOvr>
  <p:transition spd="slow" advTm="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Growth graph</a:t>
            </a:r>
            <a:endParaRPr lang="ru-RU" dirty="0"/>
          </a:p>
        </p:txBody>
      </p:sp>
      <p:sp>
        <p:nvSpPr>
          <p:cNvPr id="6" name="Chart Placeholder 8"/>
          <p:cNvSpPr>
            <a:spLocks noGrp="1"/>
          </p:cNvSpPr>
          <p:nvPr>
            <p:ph type="chart" sz="quarter" idx="35"/>
          </p:nvPr>
        </p:nvSpPr>
        <p:spPr>
          <a:xfrm>
            <a:off x="5162550" y="3848100"/>
            <a:ext cx="17297400" cy="845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496722"/>
      </p:ext>
    </p:extLst>
  </p:cSld>
  <p:clrMapOvr>
    <a:masterClrMapping/>
  </p:clrMapOvr>
  <p:transition spd="slow" advTm="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Growth graph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7" name="Chart Placeholder 8"/>
          <p:cNvSpPr>
            <a:spLocks noGrp="1"/>
          </p:cNvSpPr>
          <p:nvPr>
            <p:ph type="chart" sz="quarter" idx="35"/>
          </p:nvPr>
        </p:nvSpPr>
        <p:spPr>
          <a:xfrm>
            <a:off x="4819650" y="4933950"/>
            <a:ext cx="15403998" cy="7429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497130"/>
      </p:ext>
    </p:extLst>
  </p:cSld>
  <p:clrMapOvr>
    <a:masterClrMapping/>
  </p:clrMapOvr>
  <p:transition spd="slow" advTm="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Growth graph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dol.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5631348" y="10692640"/>
            <a:ext cx="5512902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fabulas</a:t>
            </a:r>
            <a:r>
              <a:rPr lang="en-US" dirty="0"/>
              <a:t> </a:t>
            </a:r>
            <a:r>
              <a:rPr lang="en-US" dirty="0" err="1"/>
              <a:t>voci</a:t>
            </a:r>
            <a:r>
              <a:rPr lang="en-US" dirty="0"/>
              <a:t>.</a:t>
            </a:r>
          </a:p>
        </p:txBody>
      </p:sp>
      <p:sp>
        <p:nvSpPr>
          <p:cNvPr id="8" name="Chart Placeholder 8"/>
          <p:cNvSpPr>
            <a:spLocks noGrp="1"/>
          </p:cNvSpPr>
          <p:nvPr>
            <p:ph type="chart" sz="quarter" idx="34"/>
          </p:nvPr>
        </p:nvSpPr>
        <p:spPr>
          <a:xfrm>
            <a:off x="5631348" y="5231548"/>
            <a:ext cx="5512902" cy="54610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13270398" y="10692640"/>
            <a:ext cx="5512902" cy="62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Et duo </a:t>
            </a:r>
            <a:r>
              <a:rPr lang="en-US" dirty="0" err="1"/>
              <a:t>ullum</a:t>
            </a:r>
            <a:r>
              <a:rPr lang="en-US" dirty="0"/>
              <a:t> </a:t>
            </a:r>
            <a:r>
              <a:rPr lang="en-US" dirty="0" err="1"/>
              <a:t>iner</a:t>
            </a:r>
            <a:r>
              <a:rPr lang="en-US" dirty="0"/>
              <a:t>.</a:t>
            </a:r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36"/>
          </p:nvPr>
        </p:nvSpPr>
        <p:spPr>
          <a:xfrm>
            <a:off x="13270398" y="5231548"/>
            <a:ext cx="5512902" cy="54610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164407"/>
      </p:ext>
    </p:extLst>
  </p:cSld>
  <p:clrMapOvr>
    <a:masterClrMapping/>
  </p:clrMapOvr>
  <p:transition spd="slow" advTm="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List of items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5600701" y="5483806"/>
            <a:ext cx="6343649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</a:t>
            </a:r>
            <a:r>
              <a:rPr lang="en-US" dirty="0"/>
              <a:t> </a:t>
            </a:r>
            <a:r>
              <a:rPr lang="en-US" dirty="0" err="1"/>
              <a:t>tetu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orem</a:t>
            </a:r>
            <a:r>
              <a:rPr lang="en-US" dirty="0"/>
              <a:t> lorem.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5600700" y="9255706"/>
            <a:ext cx="6343649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mag.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15011401" y="5483806"/>
            <a:ext cx="6343649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adipiscing</a:t>
            </a:r>
            <a:r>
              <a:rPr lang="en-US" dirty="0"/>
              <a:t> lorem ipsum. 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5011400" y="9255706"/>
            <a:ext cx="6343649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Et duo </a:t>
            </a:r>
            <a:r>
              <a:rPr lang="en-US" dirty="0" err="1"/>
              <a:t>ullum</a:t>
            </a:r>
            <a:r>
              <a:rPr lang="en-US" dirty="0"/>
              <a:t> </a:t>
            </a:r>
            <a:r>
              <a:rPr lang="en-US" dirty="0" err="1"/>
              <a:t>iner</a:t>
            </a:r>
            <a:r>
              <a:rPr lang="en-US" dirty="0"/>
              <a:t> </a:t>
            </a:r>
            <a:r>
              <a:rPr lang="en-US" dirty="0" err="1"/>
              <a:t>mis</a:t>
            </a:r>
            <a:r>
              <a:rPr lang="en-US" dirty="0"/>
              <a:t>. Cu </a:t>
            </a:r>
            <a:r>
              <a:rPr lang="en-US" dirty="0" err="1"/>
              <a:t>habemus</a:t>
            </a:r>
            <a:r>
              <a:rPr lang="en-US" dirty="0"/>
              <a:t> </a:t>
            </a:r>
            <a:r>
              <a:rPr lang="en-US" dirty="0" err="1"/>
              <a:t>delectus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 </a:t>
            </a:r>
            <a:r>
              <a:rPr lang="en-US" dirty="0" err="1"/>
              <a:t>raret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3848100" y="6221919"/>
            <a:ext cx="1156597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3848100" y="9890495"/>
            <a:ext cx="1156597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13277850" y="6221919"/>
            <a:ext cx="1156597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</a:t>
            </a:r>
            <a:endParaRPr lang="ru-RU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13277850" y="9890495"/>
            <a:ext cx="1156597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809617"/>
      </p:ext>
    </p:extLst>
  </p:cSld>
  <p:clrMapOvr>
    <a:masterClrMapping/>
  </p:clrMapOvr>
  <p:transition spd="slow" advTm="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Our advantages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2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dol.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6953251" y="5636206"/>
            <a:ext cx="13620749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adipiscing</a:t>
            </a:r>
            <a:r>
              <a:rPr lang="en-US" dirty="0"/>
              <a:t> lorem ipsum. 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6953251" y="8316310"/>
            <a:ext cx="13620749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Et duo </a:t>
            </a:r>
            <a:r>
              <a:rPr lang="en-US" dirty="0" err="1"/>
              <a:t>ullum</a:t>
            </a:r>
            <a:r>
              <a:rPr lang="en-US" dirty="0"/>
              <a:t> </a:t>
            </a:r>
            <a:r>
              <a:rPr lang="en-US" dirty="0" err="1"/>
              <a:t>iner</a:t>
            </a:r>
            <a:r>
              <a:rPr lang="en-US" dirty="0"/>
              <a:t> </a:t>
            </a:r>
            <a:r>
              <a:rPr lang="en-US" dirty="0" err="1"/>
              <a:t>mis</a:t>
            </a:r>
            <a:r>
              <a:rPr lang="en-US" dirty="0"/>
              <a:t>. Cu </a:t>
            </a:r>
            <a:r>
              <a:rPr lang="en-US" dirty="0" err="1"/>
              <a:t>habemus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delectus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 </a:t>
            </a:r>
            <a:r>
              <a:rPr lang="en-US" dirty="0" err="1"/>
              <a:t>raret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6953251" y="10988118"/>
            <a:ext cx="13620749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74380"/>
      </p:ext>
    </p:extLst>
  </p:cSld>
  <p:clrMapOvr>
    <a:masterClrMapping/>
  </p:clrMapOvr>
  <p:transition spd="slow" advTm="5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of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4"/>
          <p:cNvSpPr>
            <a:spLocks noGrp="1"/>
          </p:cNvSpPr>
          <p:nvPr>
            <p:ph type="pic" sz="quarter" idx="41"/>
          </p:nvPr>
        </p:nvSpPr>
        <p:spPr>
          <a:xfrm>
            <a:off x="9554449" y="5523220"/>
            <a:ext cx="5273514" cy="5273513"/>
          </a:xfrm>
          <a:prstGeom prst="ellipse">
            <a:avLst/>
          </a:pr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42"/>
          </p:nvPr>
        </p:nvSpPr>
        <p:spPr>
          <a:xfrm>
            <a:off x="16220281" y="6085988"/>
            <a:ext cx="4286250" cy="4286249"/>
          </a:xfrm>
          <a:prstGeom prst="ellipse">
            <a:avLst/>
          </a:pr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43"/>
          </p:nvPr>
        </p:nvSpPr>
        <p:spPr>
          <a:xfrm>
            <a:off x="3921329" y="6085988"/>
            <a:ext cx="4286250" cy="4286249"/>
          </a:xfrm>
          <a:prstGeom prst="ellipse">
            <a:avLst/>
          </a:pr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List of items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adipiscing</a:t>
            </a:r>
            <a:r>
              <a:rPr lang="en-US" dirty="0"/>
              <a:t> lorem ipsum dol. Et duo </a:t>
            </a:r>
            <a:r>
              <a:rPr lang="en-US" dirty="0" err="1"/>
              <a:t>ullum</a:t>
            </a:r>
            <a:r>
              <a:rPr lang="en-US" dirty="0"/>
              <a:t> </a:t>
            </a:r>
            <a:r>
              <a:rPr lang="en-US" dirty="0" err="1"/>
              <a:t>iner</a:t>
            </a:r>
            <a:r>
              <a:rPr lang="en-US" dirty="0"/>
              <a:t> </a:t>
            </a:r>
            <a:r>
              <a:rPr lang="en-US" dirty="0" err="1"/>
              <a:t>mis</a:t>
            </a:r>
            <a:r>
              <a:rPr lang="en-US" dirty="0"/>
              <a:t>. 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9623585" y="10963800"/>
            <a:ext cx="5135242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Cu </a:t>
            </a:r>
            <a:r>
              <a:rPr lang="en-US" dirty="0" err="1"/>
              <a:t>habemus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delectus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15795785" y="10892278"/>
            <a:ext cx="5135242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Ipsum </a:t>
            </a:r>
            <a:r>
              <a:rPr lang="en-US" dirty="0" err="1"/>
              <a:t>dolore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mag </a:t>
            </a:r>
            <a:r>
              <a:rPr lang="en-US" dirty="0" err="1"/>
              <a:t>na</a:t>
            </a:r>
            <a:r>
              <a:rPr lang="en-US" dirty="0"/>
              <a:t> sit </a:t>
            </a:r>
            <a:r>
              <a:rPr lang="en-US" dirty="0" err="1"/>
              <a:t>om.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474109" y="10892278"/>
            <a:ext cx="5135242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1823954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ru-RU" dirty="0"/>
              <a:t> </a:t>
            </a:r>
            <a:br>
              <a:rPr lang="ru-RU" dirty="0"/>
            </a:b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5363187"/>
      </p:ext>
    </p:extLst>
  </p:cSld>
  <p:clrMapOvr>
    <a:masterClrMapping/>
  </p:clrMapOvr>
  <p:transition spd="slow" advTm="5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8096251" y="4817056"/>
            <a:ext cx="13620749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at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ac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8096251" y="7497160"/>
            <a:ext cx="13620749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Praesent</a:t>
            </a:r>
            <a:r>
              <a:rPr lang="en-US" dirty="0"/>
              <a:t> in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pharetra </a:t>
            </a:r>
            <a:r>
              <a:rPr lang="en-US" dirty="0" err="1"/>
              <a:t>rhoncus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8096251" y="10168968"/>
            <a:ext cx="13620749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quam.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pharetra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et </a:t>
            </a:r>
            <a:r>
              <a:rPr lang="en-US" dirty="0" err="1"/>
              <a:t>hendrerit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Our services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062536"/>
      </p:ext>
    </p:extLst>
  </p:cSld>
  <p:clrMapOvr>
    <a:masterClrMapping/>
  </p:clrMapOvr>
  <p:transition spd="slow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461229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Enjoy it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5477570"/>
            <a:ext cx="16344900" cy="33983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365908"/>
      </p:ext>
    </p:extLst>
  </p:cSld>
  <p:clrMapOvr>
    <a:masterClrMapping/>
  </p:clrMapOvr>
  <p:transition spd="slow" advTm="5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c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Our pricing</a:t>
            </a:r>
            <a:endParaRPr lang="ru-RU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8412000" y="4552950"/>
            <a:ext cx="7560000" cy="7560000"/>
          </a:xfrm>
          <a:prstGeom prst="ellipse">
            <a:avLst/>
          </a:prstGeom>
          <a:solidFill>
            <a:schemeClr val="accent2"/>
          </a:solidFill>
          <a:ln w="76200"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$250</a:t>
            </a:r>
            <a:endParaRPr lang="ru-R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17034000" y="5448300"/>
            <a:ext cx="5400000" cy="5400000"/>
          </a:xfrm>
          <a:prstGeom prst="ellipse">
            <a:avLst/>
          </a:prstGeom>
          <a:noFill/>
          <a:ln w="231775">
            <a:solidFill>
              <a:schemeClr val="accent2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$90</a:t>
            </a:r>
            <a:endParaRPr lang="ru-RU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1950000" y="5391150"/>
            <a:ext cx="5400000" cy="5400000"/>
          </a:xfrm>
          <a:prstGeom prst="ellipse">
            <a:avLst/>
          </a:prstGeom>
          <a:noFill/>
          <a:ln w="231775">
            <a:solidFill>
              <a:schemeClr val="accent2"/>
            </a:solidFill>
          </a:ln>
        </p:spPr>
        <p:txBody>
          <a:bodyPr lIns="0" tIns="0" rIns="0" b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$50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9029700" y="9302186"/>
            <a:ext cx="6324600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bg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n-US" dirty="0" err="1"/>
              <a:t>dol</a:t>
            </a:r>
            <a:r>
              <a:rPr lang="en-US" dirty="0"/>
              <a:t> or</a:t>
            </a:r>
            <a:br>
              <a:rPr lang="en-US" dirty="0"/>
            </a:br>
            <a:r>
              <a:rPr lang="en-US" dirty="0"/>
              <a:t>sit et, </a:t>
            </a:r>
            <a:r>
              <a:rPr lang="en-US" dirty="0" err="1"/>
              <a:t>consectetuer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9029700" y="6269329"/>
            <a:ext cx="63246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Premium</a:t>
            </a:r>
            <a:endParaRPr lang="ru-RU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2497350" y="6270152"/>
            <a:ext cx="43053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1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Basic</a:t>
            </a:r>
            <a:endParaRPr lang="ru-RU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17575725" y="6269329"/>
            <a:ext cx="43053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1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Pro</a:t>
            </a:r>
            <a:endParaRPr lang="ru-RU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2497350" y="8928561"/>
            <a:ext cx="43053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17575725" y="8928561"/>
            <a:ext cx="43053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Nibh</a:t>
            </a:r>
            <a:r>
              <a:rPr lang="en-US" dirty="0"/>
              <a:t> convallis.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40450"/>
      </p:ext>
    </p:extLst>
  </p:cSld>
  <p:clrMapOvr>
    <a:masterClrMapping/>
  </p:clrMapOvr>
  <p:transition spd="slow" advTm="5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Education charities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2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dol.</a:t>
            </a:r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29"/>
          </p:nvPr>
        </p:nvSpPr>
        <p:spPr>
          <a:xfrm>
            <a:off x="3021013" y="5110163"/>
            <a:ext cx="18288000" cy="70310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40731"/>
      </p:ext>
    </p:extLst>
  </p:cSld>
  <p:clrMapOvr>
    <a:masterClrMapping/>
  </p:clrMapOvr>
  <p:transition spd="slow" advTm="5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Price table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2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.</a:t>
            </a:r>
          </a:p>
        </p:txBody>
      </p:sp>
      <p:sp>
        <p:nvSpPr>
          <p:cNvPr id="7" name="Table Placeholder 7"/>
          <p:cNvSpPr>
            <a:spLocks noGrp="1"/>
          </p:cNvSpPr>
          <p:nvPr>
            <p:ph type="tbl" sz="quarter" idx="29"/>
          </p:nvPr>
        </p:nvSpPr>
        <p:spPr>
          <a:xfrm>
            <a:off x="3021013" y="5110163"/>
            <a:ext cx="18288000" cy="70310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296047"/>
      </p:ext>
    </p:extLst>
  </p:cSld>
  <p:clrMapOvr>
    <a:masterClrMapping/>
  </p:clrMapOvr>
  <p:transition spd="slow" advTm="5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Timeline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2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dol.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733802" y="6163820"/>
            <a:ext cx="2895599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March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3733802" y="4980767"/>
            <a:ext cx="2895599" cy="141064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8000">
                <a:solidFill>
                  <a:schemeClr val="accent2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12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3733802" y="8408655"/>
            <a:ext cx="2895599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March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3733802" y="7225602"/>
            <a:ext cx="2895599" cy="141064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8000">
                <a:solidFill>
                  <a:schemeClr val="accent2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13</a:t>
            </a:r>
            <a:endParaRPr lang="ru-RU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3733802" y="10710640"/>
            <a:ext cx="2895599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March</a:t>
            </a:r>
            <a:endParaRPr lang="ru-RU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3733802" y="9527587"/>
            <a:ext cx="2895599" cy="141064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8000">
                <a:solidFill>
                  <a:schemeClr val="accent2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14</a:t>
            </a:r>
            <a:endParaRPr lang="ru-RU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6781801" y="5217977"/>
            <a:ext cx="13792199" cy="1303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quam.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pharetra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et </a:t>
            </a:r>
            <a:r>
              <a:rPr lang="en-US" dirty="0" err="1"/>
              <a:t>hendrerit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6781801" y="7481411"/>
            <a:ext cx="13792199" cy="1303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at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ac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6781801" y="9744845"/>
            <a:ext cx="13792199" cy="1303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Praesent</a:t>
            </a:r>
            <a:r>
              <a:rPr lang="en-US" dirty="0"/>
              <a:t> in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pharetra </a:t>
            </a:r>
            <a:r>
              <a:rPr lang="en-US" dirty="0" err="1"/>
              <a:t>rhoncus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964647"/>
      </p:ext>
    </p:extLst>
  </p:cSld>
  <p:clrMapOvr>
    <a:masterClrMapping/>
  </p:clrMapOvr>
  <p:transition spd="slow" advTm="5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41"/>
          </p:nvPr>
        </p:nvSpPr>
        <p:spPr>
          <a:xfrm>
            <a:off x="0" y="4654860"/>
            <a:ext cx="11721945" cy="9061139"/>
          </a:xfrm>
          <a:custGeom>
            <a:avLst/>
            <a:gdLst>
              <a:gd name="connsiteX0" fmla="*/ 0 w 11296650"/>
              <a:gd name="connsiteY0" fmla="*/ 0 h 6910387"/>
              <a:gd name="connsiteX1" fmla="*/ 11296650 w 11296650"/>
              <a:gd name="connsiteY1" fmla="*/ 0 h 6910387"/>
              <a:gd name="connsiteX2" fmla="*/ 11296650 w 11296650"/>
              <a:gd name="connsiteY2" fmla="*/ 6910387 h 6910387"/>
              <a:gd name="connsiteX3" fmla="*/ 0 w 11296650"/>
              <a:gd name="connsiteY3" fmla="*/ 6910387 h 6910387"/>
              <a:gd name="connsiteX4" fmla="*/ 0 w 11296650"/>
              <a:gd name="connsiteY4" fmla="*/ 0 h 6910387"/>
              <a:gd name="connsiteX0" fmla="*/ 0 w 11296650"/>
              <a:gd name="connsiteY0" fmla="*/ 2114550 h 9024937"/>
              <a:gd name="connsiteX1" fmla="*/ 3448050 w 11296650"/>
              <a:gd name="connsiteY1" fmla="*/ 0 h 9024937"/>
              <a:gd name="connsiteX2" fmla="*/ 11296650 w 11296650"/>
              <a:gd name="connsiteY2" fmla="*/ 9024937 h 9024937"/>
              <a:gd name="connsiteX3" fmla="*/ 0 w 11296650"/>
              <a:gd name="connsiteY3" fmla="*/ 9024937 h 9024937"/>
              <a:gd name="connsiteX4" fmla="*/ 0 w 11296650"/>
              <a:gd name="connsiteY4" fmla="*/ 2114550 h 9024937"/>
              <a:gd name="connsiteX0" fmla="*/ 0 w 11296650"/>
              <a:gd name="connsiteY0" fmla="*/ 2114550 h 9024937"/>
              <a:gd name="connsiteX1" fmla="*/ 3448050 w 11296650"/>
              <a:gd name="connsiteY1" fmla="*/ 0 h 9024937"/>
              <a:gd name="connsiteX2" fmla="*/ 10706100 w 11296650"/>
              <a:gd name="connsiteY2" fmla="*/ 3938587 h 9024937"/>
              <a:gd name="connsiteX3" fmla="*/ 11296650 w 11296650"/>
              <a:gd name="connsiteY3" fmla="*/ 9024937 h 9024937"/>
              <a:gd name="connsiteX4" fmla="*/ 0 w 11296650"/>
              <a:gd name="connsiteY4" fmla="*/ 9024937 h 9024937"/>
              <a:gd name="connsiteX5" fmla="*/ 0 w 11296650"/>
              <a:gd name="connsiteY5" fmla="*/ 2114550 h 9024937"/>
              <a:gd name="connsiteX0" fmla="*/ 0 w 11338286"/>
              <a:gd name="connsiteY0" fmla="*/ 2114550 h 9024937"/>
              <a:gd name="connsiteX1" fmla="*/ 3448050 w 11338286"/>
              <a:gd name="connsiteY1" fmla="*/ 0 h 9024937"/>
              <a:gd name="connsiteX2" fmla="*/ 10706100 w 11338286"/>
              <a:gd name="connsiteY2" fmla="*/ 3938587 h 9024937"/>
              <a:gd name="connsiteX3" fmla="*/ 11296650 w 11338286"/>
              <a:gd name="connsiteY3" fmla="*/ 9024937 h 9024937"/>
              <a:gd name="connsiteX4" fmla="*/ 0 w 11338286"/>
              <a:gd name="connsiteY4" fmla="*/ 9024937 h 9024937"/>
              <a:gd name="connsiteX5" fmla="*/ 0 w 11338286"/>
              <a:gd name="connsiteY5" fmla="*/ 2114550 h 9024937"/>
              <a:gd name="connsiteX0" fmla="*/ 0 w 11721945"/>
              <a:gd name="connsiteY0" fmla="*/ 2114550 h 9024937"/>
              <a:gd name="connsiteX1" fmla="*/ 3448050 w 11721945"/>
              <a:gd name="connsiteY1" fmla="*/ 0 h 9024937"/>
              <a:gd name="connsiteX2" fmla="*/ 10706100 w 11721945"/>
              <a:gd name="connsiteY2" fmla="*/ 3938587 h 9024937"/>
              <a:gd name="connsiteX3" fmla="*/ 11296650 w 11721945"/>
              <a:gd name="connsiteY3" fmla="*/ 9024937 h 9024937"/>
              <a:gd name="connsiteX4" fmla="*/ 0 w 11721945"/>
              <a:gd name="connsiteY4" fmla="*/ 9024937 h 9024937"/>
              <a:gd name="connsiteX5" fmla="*/ 0 w 11721945"/>
              <a:gd name="connsiteY5" fmla="*/ 2114550 h 9024937"/>
              <a:gd name="connsiteX0" fmla="*/ 0 w 11721945"/>
              <a:gd name="connsiteY0" fmla="*/ 2114550 h 9024937"/>
              <a:gd name="connsiteX1" fmla="*/ 3448050 w 11721945"/>
              <a:gd name="connsiteY1" fmla="*/ 0 h 9024937"/>
              <a:gd name="connsiteX2" fmla="*/ 10706100 w 11721945"/>
              <a:gd name="connsiteY2" fmla="*/ 3938587 h 9024937"/>
              <a:gd name="connsiteX3" fmla="*/ 11296650 w 11721945"/>
              <a:gd name="connsiteY3" fmla="*/ 9024937 h 9024937"/>
              <a:gd name="connsiteX4" fmla="*/ 0 w 11721945"/>
              <a:gd name="connsiteY4" fmla="*/ 9024937 h 9024937"/>
              <a:gd name="connsiteX5" fmla="*/ 0 w 11721945"/>
              <a:gd name="connsiteY5" fmla="*/ 2114550 h 9024937"/>
              <a:gd name="connsiteX0" fmla="*/ 0 w 11721945"/>
              <a:gd name="connsiteY0" fmla="*/ 2143027 h 9053414"/>
              <a:gd name="connsiteX1" fmla="*/ 3448050 w 11721945"/>
              <a:gd name="connsiteY1" fmla="*/ 28477 h 9053414"/>
              <a:gd name="connsiteX2" fmla="*/ 10706100 w 11721945"/>
              <a:gd name="connsiteY2" fmla="*/ 3967064 h 9053414"/>
              <a:gd name="connsiteX3" fmla="*/ 11296650 w 11721945"/>
              <a:gd name="connsiteY3" fmla="*/ 9053414 h 9053414"/>
              <a:gd name="connsiteX4" fmla="*/ 0 w 11721945"/>
              <a:gd name="connsiteY4" fmla="*/ 9053414 h 9053414"/>
              <a:gd name="connsiteX5" fmla="*/ 0 w 11721945"/>
              <a:gd name="connsiteY5" fmla="*/ 2143027 h 9053414"/>
              <a:gd name="connsiteX0" fmla="*/ 0 w 11721945"/>
              <a:gd name="connsiteY0" fmla="*/ 2150752 h 9061139"/>
              <a:gd name="connsiteX1" fmla="*/ 3448050 w 11721945"/>
              <a:gd name="connsiteY1" fmla="*/ 36202 h 9061139"/>
              <a:gd name="connsiteX2" fmla="*/ 10706100 w 11721945"/>
              <a:gd name="connsiteY2" fmla="*/ 3974789 h 9061139"/>
              <a:gd name="connsiteX3" fmla="*/ 11296650 w 11721945"/>
              <a:gd name="connsiteY3" fmla="*/ 9061139 h 9061139"/>
              <a:gd name="connsiteX4" fmla="*/ 0 w 11721945"/>
              <a:gd name="connsiteY4" fmla="*/ 9061139 h 9061139"/>
              <a:gd name="connsiteX5" fmla="*/ 0 w 11721945"/>
              <a:gd name="connsiteY5" fmla="*/ 2150752 h 9061139"/>
              <a:gd name="connsiteX0" fmla="*/ 0 w 11721945"/>
              <a:gd name="connsiteY0" fmla="*/ 2150752 h 9061139"/>
              <a:gd name="connsiteX1" fmla="*/ 3448050 w 11721945"/>
              <a:gd name="connsiteY1" fmla="*/ 36202 h 9061139"/>
              <a:gd name="connsiteX2" fmla="*/ 6153150 w 11721945"/>
              <a:gd name="connsiteY2" fmla="*/ 2927040 h 9061139"/>
              <a:gd name="connsiteX3" fmla="*/ 10706100 w 11721945"/>
              <a:gd name="connsiteY3" fmla="*/ 3974789 h 9061139"/>
              <a:gd name="connsiteX4" fmla="*/ 11296650 w 11721945"/>
              <a:gd name="connsiteY4" fmla="*/ 9061139 h 9061139"/>
              <a:gd name="connsiteX5" fmla="*/ 0 w 11721945"/>
              <a:gd name="connsiteY5" fmla="*/ 9061139 h 9061139"/>
              <a:gd name="connsiteX6" fmla="*/ 0 w 11721945"/>
              <a:gd name="connsiteY6" fmla="*/ 2150752 h 9061139"/>
              <a:gd name="connsiteX0" fmla="*/ 0 w 11721945"/>
              <a:gd name="connsiteY0" fmla="*/ 2150752 h 9061139"/>
              <a:gd name="connsiteX1" fmla="*/ 3448050 w 11721945"/>
              <a:gd name="connsiteY1" fmla="*/ 36202 h 9061139"/>
              <a:gd name="connsiteX2" fmla="*/ 6153150 w 11721945"/>
              <a:gd name="connsiteY2" fmla="*/ 2927040 h 9061139"/>
              <a:gd name="connsiteX3" fmla="*/ 10706100 w 11721945"/>
              <a:gd name="connsiteY3" fmla="*/ 3974789 h 9061139"/>
              <a:gd name="connsiteX4" fmla="*/ 11296650 w 11721945"/>
              <a:gd name="connsiteY4" fmla="*/ 9061139 h 9061139"/>
              <a:gd name="connsiteX5" fmla="*/ 0 w 11721945"/>
              <a:gd name="connsiteY5" fmla="*/ 9061139 h 9061139"/>
              <a:gd name="connsiteX6" fmla="*/ 0 w 11721945"/>
              <a:gd name="connsiteY6" fmla="*/ 2150752 h 9061139"/>
              <a:gd name="connsiteX0" fmla="*/ 0 w 11721945"/>
              <a:gd name="connsiteY0" fmla="*/ 2150752 h 9061139"/>
              <a:gd name="connsiteX1" fmla="*/ 3448050 w 11721945"/>
              <a:gd name="connsiteY1" fmla="*/ 36202 h 9061139"/>
              <a:gd name="connsiteX2" fmla="*/ 6153150 w 11721945"/>
              <a:gd name="connsiteY2" fmla="*/ 2927040 h 9061139"/>
              <a:gd name="connsiteX3" fmla="*/ 10706100 w 11721945"/>
              <a:gd name="connsiteY3" fmla="*/ 3974789 h 9061139"/>
              <a:gd name="connsiteX4" fmla="*/ 11296650 w 11721945"/>
              <a:gd name="connsiteY4" fmla="*/ 9061139 h 9061139"/>
              <a:gd name="connsiteX5" fmla="*/ 0 w 11721945"/>
              <a:gd name="connsiteY5" fmla="*/ 9061139 h 9061139"/>
              <a:gd name="connsiteX6" fmla="*/ 0 w 11721945"/>
              <a:gd name="connsiteY6" fmla="*/ 2150752 h 9061139"/>
              <a:gd name="connsiteX0" fmla="*/ 0 w 11721945"/>
              <a:gd name="connsiteY0" fmla="*/ 2150752 h 9061139"/>
              <a:gd name="connsiteX1" fmla="*/ 3448050 w 11721945"/>
              <a:gd name="connsiteY1" fmla="*/ 36202 h 9061139"/>
              <a:gd name="connsiteX2" fmla="*/ 6153150 w 11721945"/>
              <a:gd name="connsiteY2" fmla="*/ 2927040 h 9061139"/>
              <a:gd name="connsiteX3" fmla="*/ 10706100 w 11721945"/>
              <a:gd name="connsiteY3" fmla="*/ 3974789 h 9061139"/>
              <a:gd name="connsiteX4" fmla="*/ 11296650 w 11721945"/>
              <a:gd name="connsiteY4" fmla="*/ 9061139 h 9061139"/>
              <a:gd name="connsiteX5" fmla="*/ 0 w 11721945"/>
              <a:gd name="connsiteY5" fmla="*/ 9061139 h 9061139"/>
              <a:gd name="connsiteX6" fmla="*/ 0 w 11721945"/>
              <a:gd name="connsiteY6" fmla="*/ 2150752 h 9061139"/>
              <a:gd name="connsiteX0" fmla="*/ 0 w 11721945"/>
              <a:gd name="connsiteY0" fmla="*/ 2150752 h 9061139"/>
              <a:gd name="connsiteX1" fmla="*/ 3448050 w 11721945"/>
              <a:gd name="connsiteY1" fmla="*/ 36202 h 9061139"/>
              <a:gd name="connsiteX2" fmla="*/ 6153150 w 11721945"/>
              <a:gd name="connsiteY2" fmla="*/ 2927040 h 9061139"/>
              <a:gd name="connsiteX3" fmla="*/ 10706100 w 11721945"/>
              <a:gd name="connsiteY3" fmla="*/ 3974789 h 9061139"/>
              <a:gd name="connsiteX4" fmla="*/ 11296650 w 11721945"/>
              <a:gd name="connsiteY4" fmla="*/ 9061139 h 9061139"/>
              <a:gd name="connsiteX5" fmla="*/ 0 w 11721945"/>
              <a:gd name="connsiteY5" fmla="*/ 9061139 h 9061139"/>
              <a:gd name="connsiteX6" fmla="*/ 0 w 11721945"/>
              <a:gd name="connsiteY6" fmla="*/ 2150752 h 906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21945" h="9061139">
                <a:moveTo>
                  <a:pt x="0" y="2150752"/>
                </a:moveTo>
                <a:cubicBezTo>
                  <a:pt x="635000" y="1026802"/>
                  <a:pt x="1974850" y="-230498"/>
                  <a:pt x="3448050" y="36202"/>
                </a:cubicBezTo>
                <a:cubicBezTo>
                  <a:pt x="6191250" y="584683"/>
                  <a:pt x="4981575" y="1984859"/>
                  <a:pt x="6153150" y="2927040"/>
                </a:cubicBezTo>
                <a:cubicBezTo>
                  <a:pt x="7686675" y="3431071"/>
                  <a:pt x="9185275" y="1828489"/>
                  <a:pt x="10706100" y="3974789"/>
                </a:cubicBezTo>
                <a:cubicBezTo>
                  <a:pt x="11798300" y="5689289"/>
                  <a:pt x="12033250" y="7327589"/>
                  <a:pt x="11296650" y="9061139"/>
                </a:cubicBezTo>
                <a:lnTo>
                  <a:pt x="0" y="9061139"/>
                </a:lnTo>
                <a:lnTo>
                  <a:pt x="0" y="2150752"/>
                </a:ln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Timeline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2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.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11982452" y="6163820"/>
            <a:ext cx="2895599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March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1982452" y="4980767"/>
            <a:ext cx="2895599" cy="141064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8000">
                <a:solidFill>
                  <a:schemeClr val="accent2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15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11982452" y="8408655"/>
            <a:ext cx="2895599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March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11982452" y="7225602"/>
            <a:ext cx="2895599" cy="141064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8000">
                <a:solidFill>
                  <a:schemeClr val="accent2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16</a:t>
            </a:r>
            <a:endParaRPr lang="ru-RU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11982452" y="10710640"/>
            <a:ext cx="2895599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March</a:t>
            </a:r>
            <a:endParaRPr lang="ru-RU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11982452" y="9527587"/>
            <a:ext cx="2895599" cy="141064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8000">
                <a:solidFill>
                  <a:schemeClr val="accent2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17</a:t>
            </a:r>
            <a:endParaRPr lang="ru-RU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15030451" y="5217977"/>
            <a:ext cx="7911615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dignis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15030451" y="7481411"/>
            <a:ext cx="7911615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Suspendisse</a:t>
            </a:r>
            <a:r>
              <a:rPr lang="en-US" dirty="0"/>
              <a:t> at </a:t>
            </a:r>
            <a:r>
              <a:rPr lang="en-US" dirty="0" err="1"/>
              <a:t>eros</a:t>
            </a:r>
            <a:r>
              <a:rPr lang="en-US" dirty="0"/>
              <a:t> non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ac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15030451" y="9744845"/>
            <a:ext cx="7911615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pharetra </a:t>
            </a:r>
            <a:r>
              <a:rPr lang="en-US" dirty="0" err="1"/>
              <a:t>rhoncus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531794"/>
      </p:ext>
    </p:extLst>
  </p:cSld>
  <p:clrMapOvr>
    <a:masterClrMapping/>
  </p:clrMapOvr>
  <p:transition spd="slow" advTm="5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Timeline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2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dol.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10743407" y="6577989"/>
            <a:ext cx="2895599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April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0743407" y="5394936"/>
            <a:ext cx="2895599" cy="141064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8000">
                <a:solidFill>
                  <a:schemeClr val="accent2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11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17010857" y="6577989"/>
            <a:ext cx="2895599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April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17010857" y="5394936"/>
            <a:ext cx="2895599" cy="141064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8000">
                <a:solidFill>
                  <a:schemeClr val="accent2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12</a:t>
            </a:r>
            <a:endParaRPr lang="ru-RU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4475957" y="6577989"/>
            <a:ext cx="2895599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April</a:t>
            </a:r>
            <a:endParaRPr lang="ru-RU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4475957" y="5394936"/>
            <a:ext cx="2895599" cy="141064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8000">
                <a:solidFill>
                  <a:schemeClr val="accent2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10</a:t>
            </a:r>
            <a:endParaRPr lang="ru-RU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9695259" y="7501869"/>
            <a:ext cx="4991894" cy="33983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Ipsum dolor sit am </a:t>
            </a:r>
            <a:r>
              <a:rPr lang="en-US" dirty="0" err="1"/>
              <a:t>conse</a:t>
            </a:r>
            <a:r>
              <a:rPr lang="en-US" dirty="0"/>
              <a:t> et </a:t>
            </a:r>
            <a:r>
              <a:rPr lang="en-US" dirty="0" err="1"/>
              <a:t>tetur</a:t>
            </a:r>
            <a:r>
              <a:rPr lang="en-US" dirty="0"/>
              <a:t>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Lem</a:t>
            </a:r>
            <a:r>
              <a:rPr lang="en-US" dirty="0"/>
              <a:t> ipsum um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15962709" y="7501869"/>
            <a:ext cx="4991894" cy="33983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integre</a:t>
            </a:r>
            <a:r>
              <a:rPr lang="en-US" dirty="0"/>
              <a:t> </a:t>
            </a:r>
            <a:r>
              <a:rPr lang="en-US" dirty="0" err="1"/>
              <a:t>disputando</a:t>
            </a:r>
            <a:r>
              <a:rPr lang="en-US" dirty="0"/>
              <a:t> </a:t>
            </a:r>
            <a:r>
              <a:rPr lang="en-US" dirty="0" err="1"/>
              <a:t>cin</a:t>
            </a:r>
            <a:r>
              <a:rPr lang="en-US" dirty="0"/>
              <a:t> ad, et quo stet </a:t>
            </a:r>
            <a:r>
              <a:rPr lang="en-US" dirty="0" err="1"/>
              <a:t>petere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. Lorem ipsum dolor.</a:t>
            </a:r>
            <a:endParaRPr lang="ru-RU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3427809" y="7501869"/>
            <a:ext cx="4991894" cy="33983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Id </a:t>
            </a:r>
            <a:r>
              <a:rPr lang="en-US" dirty="0" err="1"/>
              <a:t>regione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quaes</a:t>
            </a:r>
            <a:r>
              <a:rPr lang="en-US" dirty="0"/>
              <a:t> to pro, ad </a:t>
            </a:r>
            <a:r>
              <a:rPr lang="en-US" dirty="0" err="1"/>
              <a:t>affert</a:t>
            </a:r>
            <a:r>
              <a:rPr lang="en-US" dirty="0"/>
              <a:t> </a:t>
            </a:r>
            <a:r>
              <a:rPr lang="en-US" dirty="0" err="1"/>
              <a:t>fuisset</a:t>
            </a:r>
            <a:r>
              <a:rPr lang="en-US" dirty="0"/>
              <a:t> </a:t>
            </a:r>
            <a:r>
              <a:rPr lang="en-US" dirty="0" err="1"/>
              <a:t>sar</a:t>
            </a:r>
            <a:r>
              <a:rPr lang="en-US" dirty="0"/>
              <a:t> </a:t>
            </a:r>
            <a:r>
              <a:rPr lang="en-US" dirty="0" err="1"/>
              <a:t>tetur</a:t>
            </a:r>
            <a:r>
              <a:rPr lang="en-US" dirty="0"/>
              <a:t> </a:t>
            </a:r>
            <a:r>
              <a:rPr lang="en-US" dirty="0" err="1"/>
              <a:t>adip</a:t>
            </a:r>
            <a:r>
              <a:rPr lang="en-US" dirty="0"/>
              <a:t> is </a:t>
            </a:r>
            <a:r>
              <a:rPr lang="en-US" dirty="0" err="1"/>
              <a:t>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dolor </a:t>
            </a:r>
            <a:r>
              <a:rPr lang="en-US" dirty="0" err="1"/>
              <a:t>adipis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261265"/>
      </p:ext>
    </p:extLst>
  </p:cSld>
  <p:clrMapOvr>
    <a:masterClrMapping/>
  </p:clrMapOvr>
  <p:transition spd="slow" advTm="5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imelin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41"/>
          </p:nvPr>
        </p:nvSpPr>
        <p:spPr>
          <a:xfrm>
            <a:off x="3610791" y="9926027"/>
            <a:ext cx="17417859" cy="3789973"/>
          </a:xfrm>
          <a:custGeom>
            <a:avLst/>
            <a:gdLst>
              <a:gd name="connsiteX0" fmla="*/ 0 w 16260763"/>
              <a:gd name="connsiteY0" fmla="*/ 0 h 2686050"/>
              <a:gd name="connsiteX1" fmla="*/ 16260763 w 16260763"/>
              <a:gd name="connsiteY1" fmla="*/ 0 h 2686050"/>
              <a:gd name="connsiteX2" fmla="*/ 16260763 w 16260763"/>
              <a:gd name="connsiteY2" fmla="*/ 2686050 h 2686050"/>
              <a:gd name="connsiteX3" fmla="*/ 0 w 16260763"/>
              <a:gd name="connsiteY3" fmla="*/ 2686050 h 2686050"/>
              <a:gd name="connsiteX4" fmla="*/ 0 w 16260763"/>
              <a:gd name="connsiteY4" fmla="*/ 0 h 2686050"/>
              <a:gd name="connsiteX0" fmla="*/ 571500 w 16260763"/>
              <a:gd name="connsiteY0" fmla="*/ 0 h 2971800"/>
              <a:gd name="connsiteX1" fmla="*/ 16260763 w 16260763"/>
              <a:gd name="connsiteY1" fmla="*/ 285750 h 2971800"/>
              <a:gd name="connsiteX2" fmla="*/ 16260763 w 16260763"/>
              <a:gd name="connsiteY2" fmla="*/ 2971800 h 2971800"/>
              <a:gd name="connsiteX3" fmla="*/ 0 w 16260763"/>
              <a:gd name="connsiteY3" fmla="*/ 2971800 h 2971800"/>
              <a:gd name="connsiteX4" fmla="*/ 571500 w 16260763"/>
              <a:gd name="connsiteY4" fmla="*/ 0 h 2971800"/>
              <a:gd name="connsiteX0" fmla="*/ 571500 w 16546513"/>
              <a:gd name="connsiteY0" fmla="*/ 476250 h 3448050"/>
              <a:gd name="connsiteX1" fmla="*/ 16546513 w 16546513"/>
              <a:gd name="connsiteY1" fmla="*/ 0 h 3448050"/>
              <a:gd name="connsiteX2" fmla="*/ 16260763 w 16546513"/>
              <a:gd name="connsiteY2" fmla="*/ 3448050 h 3448050"/>
              <a:gd name="connsiteX3" fmla="*/ 0 w 16546513"/>
              <a:gd name="connsiteY3" fmla="*/ 3448050 h 3448050"/>
              <a:gd name="connsiteX4" fmla="*/ 571500 w 16546513"/>
              <a:gd name="connsiteY4" fmla="*/ 476250 h 3448050"/>
              <a:gd name="connsiteX0" fmla="*/ 571500 w 16546513"/>
              <a:gd name="connsiteY0" fmla="*/ 476250 h 3448050"/>
              <a:gd name="connsiteX1" fmla="*/ 8229600 w 16546513"/>
              <a:gd name="connsiteY1" fmla="*/ 1009650 h 3448050"/>
              <a:gd name="connsiteX2" fmla="*/ 16546513 w 16546513"/>
              <a:gd name="connsiteY2" fmla="*/ 0 h 3448050"/>
              <a:gd name="connsiteX3" fmla="*/ 16260763 w 16546513"/>
              <a:gd name="connsiteY3" fmla="*/ 3448050 h 3448050"/>
              <a:gd name="connsiteX4" fmla="*/ 0 w 16546513"/>
              <a:gd name="connsiteY4" fmla="*/ 3448050 h 3448050"/>
              <a:gd name="connsiteX5" fmla="*/ 571500 w 16546513"/>
              <a:gd name="connsiteY5" fmla="*/ 476250 h 3448050"/>
              <a:gd name="connsiteX0" fmla="*/ 571500 w 16546513"/>
              <a:gd name="connsiteY0" fmla="*/ 1068140 h 4039940"/>
              <a:gd name="connsiteX1" fmla="*/ 8229600 w 16546513"/>
              <a:gd name="connsiteY1" fmla="*/ 1601540 h 4039940"/>
              <a:gd name="connsiteX2" fmla="*/ 16546513 w 16546513"/>
              <a:gd name="connsiteY2" fmla="*/ 591890 h 4039940"/>
              <a:gd name="connsiteX3" fmla="*/ 16260763 w 16546513"/>
              <a:gd name="connsiteY3" fmla="*/ 4039940 h 4039940"/>
              <a:gd name="connsiteX4" fmla="*/ 0 w 16546513"/>
              <a:gd name="connsiteY4" fmla="*/ 4039940 h 4039940"/>
              <a:gd name="connsiteX5" fmla="*/ 571500 w 16546513"/>
              <a:gd name="connsiteY5" fmla="*/ 1068140 h 4039940"/>
              <a:gd name="connsiteX0" fmla="*/ 571500 w 16660813"/>
              <a:gd name="connsiteY0" fmla="*/ 818173 h 3789973"/>
              <a:gd name="connsiteX1" fmla="*/ 8229600 w 16660813"/>
              <a:gd name="connsiteY1" fmla="*/ 1351573 h 3789973"/>
              <a:gd name="connsiteX2" fmla="*/ 16660813 w 16660813"/>
              <a:gd name="connsiteY2" fmla="*/ 646723 h 3789973"/>
              <a:gd name="connsiteX3" fmla="*/ 16260763 w 16660813"/>
              <a:gd name="connsiteY3" fmla="*/ 3789973 h 3789973"/>
              <a:gd name="connsiteX4" fmla="*/ 0 w 16660813"/>
              <a:gd name="connsiteY4" fmla="*/ 3789973 h 3789973"/>
              <a:gd name="connsiteX5" fmla="*/ 571500 w 16660813"/>
              <a:gd name="connsiteY5" fmla="*/ 818173 h 3789973"/>
              <a:gd name="connsiteX0" fmla="*/ 571500 w 16963946"/>
              <a:gd name="connsiteY0" fmla="*/ 818173 h 3789973"/>
              <a:gd name="connsiteX1" fmla="*/ 8229600 w 16963946"/>
              <a:gd name="connsiteY1" fmla="*/ 1351573 h 3789973"/>
              <a:gd name="connsiteX2" fmla="*/ 16660813 w 16963946"/>
              <a:gd name="connsiteY2" fmla="*/ 646723 h 3789973"/>
              <a:gd name="connsiteX3" fmla="*/ 16260763 w 16963946"/>
              <a:gd name="connsiteY3" fmla="*/ 3789973 h 3789973"/>
              <a:gd name="connsiteX4" fmla="*/ 0 w 16963946"/>
              <a:gd name="connsiteY4" fmla="*/ 3789973 h 3789973"/>
              <a:gd name="connsiteX5" fmla="*/ 571500 w 16963946"/>
              <a:gd name="connsiteY5" fmla="*/ 818173 h 3789973"/>
              <a:gd name="connsiteX0" fmla="*/ 571500 w 16963946"/>
              <a:gd name="connsiteY0" fmla="*/ 818173 h 3789973"/>
              <a:gd name="connsiteX1" fmla="*/ 8229600 w 16963946"/>
              <a:gd name="connsiteY1" fmla="*/ 1351573 h 3789973"/>
              <a:gd name="connsiteX2" fmla="*/ 16660813 w 16963946"/>
              <a:gd name="connsiteY2" fmla="*/ 646723 h 3789973"/>
              <a:gd name="connsiteX3" fmla="*/ 16260763 w 16963946"/>
              <a:gd name="connsiteY3" fmla="*/ 3789973 h 3789973"/>
              <a:gd name="connsiteX4" fmla="*/ 0 w 16963946"/>
              <a:gd name="connsiteY4" fmla="*/ 3789973 h 3789973"/>
              <a:gd name="connsiteX5" fmla="*/ 571500 w 16963946"/>
              <a:gd name="connsiteY5" fmla="*/ 818173 h 3789973"/>
              <a:gd name="connsiteX0" fmla="*/ 571500 w 16963946"/>
              <a:gd name="connsiteY0" fmla="*/ 818173 h 3789973"/>
              <a:gd name="connsiteX1" fmla="*/ 8229600 w 16963946"/>
              <a:gd name="connsiteY1" fmla="*/ 1351573 h 3789973"/>
              <a:gd name="connsiteX2" fmla="*/ 16660813 w 16963946"/>
              <a:gd name="connsiteY2" fmla="*/ 646723 h 3789973"/>
              <a:gd name="connsiteX3" fmla="*/ 16260763 w 16963946"/>
              <a:gd name="connsiteY3" fmla="*/ 3789973 h 3789973"/>
              <a:gd name="connsiteX4" fmla="*/ 0 w 16963946"/>
              <a:gd name="connsiteY4" fmla="*/ 3789973 h 3789973"/>
              <a:gd name="connsiteX5" fmla="*/ 571500 w 16963946"/>
              <a:gd name="connsiteY5" fmla="*/ 818173 h 3789973"/>
              <a:gd name="connsiteX0" fmla="*/ 578686 w 16971132"/>
              <a:gd name="connsiteY0" fmla="*/ 818173 h 3789973"/>
              <a:gd name="connsiteX1" fmla="*/ 8236786 w 16971132"/>
              <a:gd name="connsiteY1" fmla="*/ 1351573 h 3789973"/>
              <a:gd name="connsiteX2" fmla="*/ 16667999 w 16971132"/>
              <a:gd name="connsiteY2" fmla="*/ 646723 h 3789973"/>
              <a:gd name="connsiteX3" fmla="*/ 16267949 w 16971132"/>
              <a:gd name="connsiteY3" fmla="*/ 3789973 h 3789973"/>
              <a:gd name="connsiteX4" fmla="*/ 7186 w 16971132"/>
              <a:gd name="connsiteY4" fmla="*/ 3789973 h 3789973"/>
              <a:gd name="connsiteX5" fmla="*/ 578686 w 16971132"/>
              <a:gd name="connsiteY5" fmla="*/ 818173 h 3789973"/>
              <a:gd name="connsiteX0" fmla="*/ 923109 w 17315555"/>
              <a:gd name="connsiteY0" fmla="*/ 818173 h 3789973"/>
              <a:gd name="connsiteX1" fmla="*/ 8581209 w 17315555"/>
              <a:gd name="connsiteY1" fmla="*/ 1351573 h 3789973"/>
              <a:gd name="connsiteX2" fmla="*/ 17012422 w 17315555"/>
              <a:gd name="connsiteY2" fmla="*/ 646723 h 3789973"/>
              <a:gd name="connsiteX3" fmla="*/ 16612372 w 17315555"/>
              <a:gd name="connsiteY3" fmla="*/ 3789973 h 3789973"/>
              <a:gd name="connsiteX4" fmla="*/ 351609 w 17315555"/>
              <a:gd name="connsiteY4" fmla="*/ 3789973 h 3789973"/>
              <a:gd name="connsiteX5" fmla="*/ 923109 w 17315555"/>
              <a:gd name="connsiteY5" fmla="*/ 818173 h 3789973"/>
              <a:gd name="connsiteX0" fmla="*/ 923109 w 17417859"/>
              <a:gd name="connsiteY0" fmla="*/ 818173 h 3789973"/>
              <a:gd name="connsiteX1" fmla="*/ 8581209 w 17417859"/>
              <a:gd name="connsiteY1" fmla="*/ 1351573 h 3789973"/>
              <a:gd name="connsiteX2" fmla="*/ 17012422 w 17417859"/>
              <a:gd name="connsiteY2" fmla="*/ 646723 h 3789973"/>
              <a:gd name="connsiteX3" fmla="*/ 16612372 w 17417859"/>
              <a:gd name="connsiteY3" fmla="*/ 3789973 h 3789973"/>
              <a:gd name="connsiteX4" fmla="*/ 351609 w 17417859"/>
              <a:gd name="connsiteY4" fmla="*/ 3789973 h 3789973"/>
              <a:gd name="connsiteX5" fmla="*/ 923109 w 17417859"/>
              <a:gd name="connsiteY5" fmla="*/ 818173 h 3789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17859" h="3789973">
                <a:moveTo>
                  <a:pt x="923109" y="818173"/>
                </a:moveTo>
                <a:cubicBezTo>
                  <a:pt x="4606109" y="-515327"/>
                  <a:pt x="6231709" y="1332523"/>
                  <a:pt x="8581209" y="1351573"/>
                </a:cubicBezTo>
                <a:cubicBezTo>
                  <a:pt x="11353513" y="1015023"/>
                  <a:pt x="14944968" y="-1016977"/>
                  <a:pt x="17012422" y="646723"/>
                </a:cubicBezTo>
                <a:cubicBezTo>
                  <a:pt x="17831572" y="1408723"/>
                  <a:pt x="17260072" y="3085123"/>
                  <a:pt x="16612372" y="3789973"/>
                </a:cubicBezTo>
                <a:lnTo>
                  <a:pt x="351609" y="3789973"/>
                </a:lnTo>
                <a:cubicBezTo>
                  <a:pt x="-277041" y="2208823"/>
                  <a:pt x="-48441" y="1427773"/>
                  <a:pt x="923109" y="818173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Timeline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2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.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10743407" y="6577989"/>
            <a:ext cx="2895599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April</a:t>
            </a:r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0743407" y="5394936"/>
            <a:ext cx="2895599" cy="141064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8000">
                <a:solidFill>
                  <a:schemeClr val="accent2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14</a:t>
            </a:r>
            <a:endParaRPr lang="ru-RU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17010857" y="6577989"/>
            <a:ext cx="2895599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April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17010857" y="5394936"/>
            <a:ext cx="2895599" cy="141064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8000">
                <a:solidFill>
                  <a:schemeClr val="accent2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15</a:t>
            </a:r>
            <a:endParaRPr lang="ru-RU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4475957" y="6577989"/>
            <a:ext cx="2895599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April</a:t>
            </a:r>
            <a:endParaRPr lang="ru-RU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4475957" y="5394936"/>
            <a:ext cx="2895599" cy="1410643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8000">
                <a:solidFill>
                  <a:schemeClr val="accent2"/>
                </a:solidFill>
                <a:latin typeface="+mj-lt"/>
              </a:defRPr>
            </a:lvl1pPr>
            <a:lvl2pPr marL="914354" indent="0">
              <a:buNone/>
              <a:defRPr sz="3600">
                <a:solidFill>
                  <a:schemeClr val="tx1"/>
                </a:solidFill>
              </a:defRPr>
            </a:lvl2pPr>
            <a:lvl3pPr marL="1828709" indent="0">
              <a:buNone/>
              <a:defRPr sz="3600">
                <a:solidFill>
                  <a:schemeClr val="tx1"/>
                </a:solidFill>
              </a:defRPr>
            </a:lvl3pPr>
            <a:lvl4pPr marL="2743063" indent="0">
              <a:buNone/>
              <a:defRPr sz="3600">
                <a:solidFill>
                  <a:schemeClr val="tx1"/>
                </a:solidFill>
              </a:defRPr>
            </a:lvl4pPr>
            <a:lvl5pPr marL="3657417" indent="0">
              <a:buNone/>
              <a:defRPr sz="3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13</a:t>
            </a:r>
            <a:endParaRPr lang="ru-RU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9695259" y="7501869"/>
            <a:ext cx="4991894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Lem</a:t>
            </a:r>
            <a:r>
              <a:rPr lang="en-US" dirty="0"/>
              <a:t> ipsum um 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15962709" y="7501869"/>
            <a:ext cx="4991894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 stet </a:t>
            </a:r>
            <a:r>
              <a:rPr lang="en-US" dirty="0" err="1"/>
              <a:t>petere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3427809" y="7501869"/>
            <a:ext cx="4991894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Ad </a:t>
            </a:r>
            <a:r>
              <a:rPr lang="en-US" dirty="0" err="1"/>
              <a:t>affert</a:t>
            </a:r>
            <a:r>
              <a:rPr lang="en-US" dirty="0"/>
              <a:t> </a:t>
            </a:r>
            <a:r>
              <a:rPr lang="en-US" dirty="0" err="1"/>
              <a:t>fuisset</a:t>
            </a:r>
            <a:r>
              <a:rPr lang="en-US" dirty="0"/>
              <a:t> </a:t>
            </a:r>
            <a:r>
              <a:rPr lang="en-US" dirty="0" err="1"/>
              <a:t>sar</a:t>
            </a:r>
            <a:r>
              <a:rPr lang="en-US" dirty="0"/>
              <a:t> </a:t>
            </a:r>
            <a:r>
              <a:rPr lang="en-US" dirty="0" err="1"/>
              <a:t>tetur</a:t>
            </a:r>
            <a:r>
              <a:rPr lang="en-US" dirty="0"/>
              <a:t> </a:t>
            </a:r>
            <a:r>
              <a:rPr lang="en-US" dirty="0" err="1"/>
              <a:t>adip</a:t>
            </a:r>
            <a:r>
              <a:rPr lang="en-US" dirty="0"/>
              <a:t> is </a:t>
            </a:r>
            <a:r>
              <a:rPr lang="en-US" dirty="0" err="1"/>
              <a:t>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5202215"/>
      </p:ext>
    </p:extLst>
  </p:cSld>
  <p:clrMapOvr>
    <a:masterClrMapping/>
  </p:clrMapOvr>
  <p:transition spd="slow" advTm="5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-7938" y="762697"/>
            <a:ext cx="10919896" cy="12953302"/>
          </a:xfrm>
          <a:custGeom>
            <a:avLst/>
            <a:gdLst>
              <a:gd name="connsiteX0" fmla="*/ 0 w 6999288"/>
              <a:gd name="connsiteY0" fmla="*/ 0 h 11180762"/>
              <a:gd name="connsiteX1" fmla="*/ 6999288 w 6999288"/>
              <a:gd name="connsiteY1" fmla="*/ 0 h 11180762"/>
              <a:gd name="connsiteX2" fmla="*/ 6999288 w 6999288"/>
              <a:gd name="connsiteY2" fmla="*/ 11180762 h 11180762"/>
              <a:gd name="connsiteX3" fmla="*/ 0 w 6999288"/>
              <a:gd name="connsiteY3" fmla="*/ 11180762 h 11180762"/>
              <a:gd name="connsiteX4" fmla="*/ 0 w 6999288"/>
              <a:gd name="connsiteY4" fmla="*/ 0 h 11180762"/>
              <a:gd name="connsiteX0" fmla="*/ 0 w 6999288"/>
              <a:gd name="connsiteY0" fmla="*/ 0 h 11180762"/>
              <a:gd name="connsiteX1" fmla="*/ 6999288 w 6999288"/>
              <a:gd name="connsiteY1" fmla="*/ 11180762 h 11180762"/>
              <a:gd name="connsiteX2" fmla="*/ 0 w 6999288"/>
              <a:gd name="connsiteY2" fmla="*/ 11180762 h 11180762"/>
              <a:gd name="connsiteX3" fmla="*/ 0 w 6999288"/>
              <a:gd name="connsiteY3" fmla="*/ 0 h 11180762"/>
              <a:gd name="connsiteX0" fmla="*/ 0 w 9666288"/>
              <a:gd name="connsiteY0" fmla="*/ 1792265 h 12973027"/>
              <a:gd name="connsiteX1" fmla="*/ 9666288 w 9666288"/>
              <a:gd name="connsiteY1" fmla="*/ 323827 h 12973027"/>
              <a:gd name="connsiteX2" fmla="*/ 6999288 w 9666288"/>
              <a:gd name="connsiteY2" fmla="*/ 12973027 h 12973027"/>
              <a:gd name="connsiteX3" fmla="*/ 0 w 9666288"/>
              <a:gd name="connsiteY3" fmla="*/ 12973027 h 12973027"/>
              <a:gd name="connsiteX4" fmla="*/ 0 w 9666288"/>
              <a:gd name="connsiteY4" fmla="*/ 1792265 h 12973027"/>
              <a:gd name="connsiteX0" fmla="*/ 0 w 10658646"/>
              <a:gd name="connsiteY0" fmla="*/ 1792265 h 12973027"/>
              <a:gd name="connsiteX1" fmla="*/ 9666288 w 10658646"/>
              <a:gd name="connsiteY1" fmla="*/ 323827 h 12973027"/>
              <a:gd name="connsiteX2" fmla="*/ 6999288 w 10658646"/>
              <a:gd name="connsiteY2" fmla="*/ 12973027 h 12973027"/>
              <a:gd name="connsiteX3" fmla="*/ 0 w 10658646"/>
              <a:gd name="connsiteY3" fmla="*/ 12973027 h 12973027"/>
              <a:gd name="connsiteX4" fmla="*/ 0 w 10658646"/>
              <a:gd name="connsiteY4" fmla="*/ 1792265 h 12973027"/>
              <a:gd name="connsiteX0" fmla="*/ 0 w 10658646"/>
              <a:gd name="connsiteY0" fmla="*/ 1686583 h 12867345"/>
              <a:gd name="connsiteX1" fmla="*/ 9666288 w 10658646"/>
              <a:gd name="connsiteY1" fmla="*/ 218145 h 12867345"/>
              <a:gd name="connsiteX2" fmla="*/ 6999288 w 10658646"/>
              <a:gd name="connsiteY2" fmla="*/ 12867345 h 12867345"/>
              <a:gd name="connsiteX3" fmla="*/ 0 w 10658646"/>
              <a:gd name="connsiteY3" fmla="*/ 12867345 h 12867345"/>
              <a:gd name="connsiteX4" fmla="*/ 0 w 10658646"/>
              <a:gd name="connsiteY4" fmla="*/ 1686583 h 12867345"/>
              <a:gd name="connsiteX0" fmla="*/ 0 w 11080713"/>
              <a:gd name="connsiteY0" fmla="*/ 1686583 h 12867345"/>
              <a:gd name="connsiteX1" fmla="*/ 9666288 w 11080713"/>
              <a:gd name="connsiteY1" fmla="*/ 218145 h 12867345"/>
              <a:gd name="connsiteX2" fmla="*/ 6999288 w 11080713"/>
              <a:gd name="connsiteY2" fmla="*/ 12867345 h 12867345"/>
              <a:gd name="connsiteX3" fmla="*/ 0 w 11080713"/>
              <a:gd name="connsiteY3" fmla="*/ 12867345 h 12867345"/>
              <a:gd name="connsiteX4" fmla="*/ 0 w 11080713"/>
              <a:gd name="connsiteY4" fmla="*/ 1686583 h 12867345"/>
              <a:gd name="connsiteX0" fmla="*/ 0 w 10919896"/>
              <a:gd name="connsiteY0" fmla="*/ 1686583 h 12867345"/>
              <a:gd name="connsiteX1" fmla="*/ 9666288 w 10919896"/>
              <a:gd name="connsiteY1" fmla="*/ 218145 h 12867345"/>
              <a:gd name="connsiteX2" fmla="*/ 6999288 w 10919896"/>
              <a:gd name="connsiteY2" fmla="*/ 12867345 h 12867345"/>
              <a:gd name="connsiteX3" fmla="*/ 0 w 10919896"/>
              <a:gd name="connsiteY3" fmla="*/ 12867345 h 12867345"/>
              <a:gd name="connsiteX4" fmla="*/ 0 w 10919896"/>
              <a:gd name="connsiteY4" fmla="*/ 1686583 h 12867345"/>
              <a:gd name="connsiteX0" fmla="*/ 0 w 10919896"/>
              <a:gd name="connsiteY0" fmla="*/ 2052238 h 13233000"/>
              <a:gd name="connsiteX1" fmla="*/ 4084638 w 10919896"/>
              <a:gd name="connsiteY1" fmla="*/ 2545951 h 13233000"/>
              <a:gd name="connsiteX2" fmla="*/ 9666288 w 10919896"/>
              <a:gd name="connsiteY2" fmla="*/ 583800 h 13233000"/>
              <a:gd name="connsiteX3" fmla="*/ 6999288 w 10919896"/>
              <a:gd name="connsiteY3" fmla="*/ 13233000 h 13233000"/>
              <a:gd name="connsiteX4" fmla="*/ 0 w 10919896"/>
              <a:gd name="connsiteY4" fmla="*/ 13233000 h 13233000"/>
              <a:gd name="connsiteX5" fmla="*/ 0 w 10919896"/>
              <a:gd name="connsiteY5" fmla="*/ 2052238 h 13233000"/>
              <a:gd name="connsiteX0" fmla="*/ 0 w 10919896"/>
              <a:gd name="connsiteY0" fmla="*/ 1772540 h 12953302"/>
              <a:gd name="connsiteX1" fmla="*/ 4084638 w 10919896"/>
              <a:gd name="connsiteY1" fmla="*/ 2266253 h 12953302"/>
              <a:gd name="connsiteX2" fmla="*/ 9666288 w 10919896"/>
              <a:gd name="connsiteY2" fmla="*/ 304102 h 12953302"/>
              <a:gd name="connsiteX3" fmla="*/ 6999288 w 10919896"/>
              <a:gd name="connsiteY3" fmla="*/ 12953302 h 12953302"/>
              <a:gd name="connsiteX4" fmla="*/ 0 w 10919896"/>
              <a:gd name="connsiteY4" fmla="*/ 12953302 h 12953302"/>
              <a:gd name="connsiteX5" fmla="*/ 0 w 10919896"/>
              <a:gd name="connsiteY5" fmla="*/ 1772540 h 12953302"/>
              <a:gd name="connsiteX0" fmla="*/ 0 w 10919896"/>
              <a:gd name="connsiteY0" fmla="*/ 1772540 h 12953302"/>
              <a:gd name="connsiteX1" fmla="*/ 4084638 w 10919896"/>
              <a:gd name="connsiteY1" fmla="*/ 2266253 h 12953302"/>
              <a:gd name="connsiteX2" fmla="*/ 9666288 w 10919896"/>
              <a:gd name="connsiteY2" fmla="*/ 304102 h 12953302"/>
              <a:gd name="connsiteX3" fmla="*/ 6999288 w 10919896"/>
              <a:gd name="connsiteY3" fmla="*/ 12953302 h 12953302"/>
              <a:gd name="connsiteX4" fmla="*/ 0 w 10919896"/>
              <a:gd name="connsiteY4" fmla="*/ 12953302 h 12953302"/>
              <a:gd name="connsiteX5" fmla="*/ 0 w 10919896"/>
              <a:gd name="connsiteY5" fmla="*/ 1772540 h 12953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19896" h="12953302">
                <a:moveTo>
                  <a:pt x="0" y="1772540"/>
                </a:moveTo>
                <a:cubicBezTo>
                  <a:pt x="2211123" y="1785240"/>
                  <a:pt x="2473590" y="2510993"/>
                  <a:pt x="4084638" y="2266253"/>
                </a:cubicBezTo>
                <a:cubicBezTo>
                  <a:pt x="5695686" y="2021513"/>
                  <a:pt x="7548563" y="-940498"/>
                  <a:pt x="9666288" y="304102"/>
                </a:cubicBezTo>
                <a:cubicBezTo>
                  <a:pt x="12339638" y="2444052"/>
                  <a:pt x="10402888" y="9670352"/>
                  <a:pt x="6999288" y="12953302"/>
                </a:cubicBezTo>
                <a:lnTo>
                  <a:pt x="0" y="12953302"/>
                </a:lnTo>
                <a:lnTo>
                  <a:pt x="0" y="1772540"/>
                </a:ln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2420600" y="2535846"/>
            <a:ext cx="93345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Summary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12420600" y="3401120"/>
            <a:ext cx="9334500" cy="8156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tx1"/>
                </a:solidFill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Dol</a:t>
            </a:r>
            <a:r>
              <a:rPr lang="en-US" dirty="0"/>
              <a:t> ore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</a:t>
            </a:r>
            <a:r>
              <a:rPr lang="en-US" dirty="0"/>
              <a:t> lorem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utsum</a:t>
            </a:r>
            <a:r>
              <a:rPr lang="en-US" dirty="0"/>
              <a:t> </a:t>
            </a:r>
            <a:r>
              <a:rPr lang="en-US" dirty="0" err="1"/>
              <a:t>dol</a:t>
            </a:r>
            <a:r>
              <a:rPr lang="en-US" dirty="0"/>
              <a:t> </a:t>
            </a:r>
            <a:r>
              <a:rPr lang="en-US" dirty="0" err="1"/>
              <a:t>utsum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</a:t>
            </a:r>
            <a:r>
              <a:rPr lang="en-US" dirty="0"/>
              <a:t> </a:t>
            </a:r>
            <a:r>
              <a:rPr lang="en-US" dirty="0" err="1"/>
              <a:t>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utsum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</a:t>
            </a:r>
            <a:r>
              <a:rPr lang="en-US" dirty="0"/>
              <a:t> ore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</a:t>
            </a:r>
            <a:r>
              <a:rPr lang="en-US" dirty="0"/>
              <a:t> lorem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sit.</a:t>
            </a:r>
            <a:r>
              <a:rPr lang="ru-RU" dirty="0"/>
              <a:t> </a:t>
            </a: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</a:t>
            </a:r>
            <a:r>
              <a:rPr lang="en-US" dirty="0"/>
              <a:t> </a:t>
            </a:r>
            <a:r>
              <a:rPr lang="en-US" dirty="0" err="1"/>
              <a:t>tetu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ad </a:t>
            </a:r>
            <a:r>
              <a:rPr lang="en-US" dirty="0" err="1"/>
              <a:t>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volut</a:t>
            </a:r>
            <a:r>
              <a:rPr lang="en-US" dirty="0"/>
              <a:t> pat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utsum</a:t>
            </a:r>
            <a:r>
              <a:rPr lang="en-US" dirty="0"/>
              <a:t> </a:t>
            </a:r>
            <a:r>
              <a:rPr lang="en-US" dirty="0" err="1"/>
              <a:t>dol</a:t>
            </a:r>
            <a:r>
              <a:rPr lang="en-US" dirty="0"/>
              <a:t> </a:t>
            </a:r>
            <a:r>
              <a:rPr lang="en-US" dirty="0" err="1"/>
              <a:t>utsum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81116545"/>
      </p:ext>
    </p:extLst>
  </p:cSld>
  <p:clrMapOvr>
    <a:masterClrMapping/>
  </p:clrMapOvr>
  <p:transition spd="slow" advTm="5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4248150" y="2581970"/>
            <a:ext cx="16344900" cy="13593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Praesent</a:t>
            </a:r>
            <a:r>
              <a:rPr lang="en-US" dirty="0"/>
              <a:t> in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pharetra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752431" y="7793150"/>
            <a:ext cx="10877550" cy="20518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16000"/>
              </a:lnSpc>
              <a:spcBef>
                <a:spcPts val="0"/>
              </a:spcBef>
              <a:buNone/>
              <a:defRPr sz="150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Enjoy it!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786619"/>
      </p:ext>
    </p:extLst>
  </p:cSld>
  <p:clrMapOvr>
    <a:masterClrMapping/>
  </p:clrMapOvr>
  <p:transition spd="slow" advTm="5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Our branches</a:t>
            </a:r>
            <a:endParaRPr lang="ru-RU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623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dol.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4229100" y="4400550"/>
            <a:ext cx="16344900" cy="8305800"/>
          </a:xfrm>
          <a:prstGeom prst="rect">
            <a:avLst/>
          </a:pr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6113346" y="6897117"/>
            <a:ext cx="1502013" cy="679673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Ipsum</a:t>
            </a:r>
            <a:endParaRPr lang="ru-RU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8964653" y="10604362"/>
            <a:ext cx="1304844" cy="623825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Dolor</a:t>
            </a:r>
            <a:endParaRPr lang="ru-RU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12605228" y="7236953"/>
            <a:ext cx="1542089" cy="679673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Lorem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9428705"/>
      </p:ext>
    </p:extLst>
  </p:cSld>
  <p:clrMapOvr>
    <a:masterClrMapping/>
  </p:clrMapOvr>
  <p:transition spd="slow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It enjoy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33425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ad.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</a:t>
            </a:r>
            <a:r>
              <a:rPr lang="en-US" dirty="0"/>
              <a:t> 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adipiscing</a:t>
            </a:r>
            <a:r>
              <a:rPr lang="en-US" dirty="0"/>
              <a:t> lorem ipsum dol.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lor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ipsum. </a:t>
            </a:r>
            <a:endParaRPr lang="ru-RU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4520609" y="7430639"/>
            <a:ext cx="19863390" cy="6285362"/>
          </a:xfrm>
          <a:custGeom>
            <a:avLst/>
            <a:gdLst>
              <a:gd name="connsiteX0" fmla="*/ 0 w 19812000"/>
              <a:gd name="connsiteY0" fmla="*/ 0 h 6057900"/>
              <a:gd name="connsiteX1" fmla="*/ 19812000 w 19812000"/>
              <a:gd name="connsiteY1" fmla="*/ 0 h 6057900"/>
              <a:gd name="connsiteX2" fmla="*/ 19812000 w 19812000"/>
              <a:gd name="connsiteY2" fmla="*/ 6057900 h 6057900"/>
              <a:gd name="connsiteX3" fmla="*/ 0 w 19812000"/>
              <a:gd name="connsiteY3" fmla="*/ 6057900 h 6057900"/>
              <a:gd name="connsiteX4" fmla="*/ 0 w 19812000"/>
              <a:gd name="connsiteY4" fmla="*/ 0 h 6057900"/>
              <a:gd name="connsiteX0" fmla="*/ 0 w 19812000"/>
              <a:gd name="connsiteY0" fmla="*/ 6057900 h 6057900"/>
              <a:gd name="connsiteX1" fmla="*/ 19812000 w 19812000"/>
              <a:gd name="connsiteY1" fmla="*/ 0 h 6057900"/>
              <a:gd name="connsiteX2" fmla="*/ 19812000 w 19812000"/>
              <a:gd name="connsiteY2" fmla="*/ 6057900 h 6057900"/>
              <a:gd name="connsiteX3" fmla="*/ 0 w 19812000"/>
              <a:gd name="connsiteY3" fmla="*/ 6057900 h 6057900"/>
              <a:gd name="connsiteX0" fmla="*/ 145425 w 19957425"/>
              <a:gd name="connsiteY0" fmla="*/ 6057900 h 6057900"/>
              <a:gd name="connsiteX1" fmla="*/ 19957425 w 19957425"/>
              <a:gd name="connsiteY1" fmla="*/ 0 h 6057900"/>
              <a:gd name="connsiteX2" fmla="*/ 19957425 w 19957425"/>
              <a:gd name="connsiteY2" fmla="*/ 6057900 h 6057900"/>
              <a:gd name="connsiteX3" fmla="*/ 145425 w 19957425"/>
              <a:gd name="connsiteY3" fmla="*/ 6057900 h 6057900"/>
              <a:gd name="connsiteX0" fmla="*/ 143147 w 19955147"/>
              <a:gd name="connsiteY0" fmla="*/ 6747120 h 6747120"/>
              <a:gd name="connsiteX1" fmla="*/ 19955147 w 19955147"/>
              <a:gd name="connsiteY1" fmla="*/ 689220 h 6747120"/>
              <a:gd name="connsiteX2" fmla="*/ 19955147 w 19955147"/>
              <a:gd name="connsiteY2" fmla="*/ 6747120 h 6747120"/>
              <a:gd name="connsiteX3" fmla="*/ 143147 w 19955147"/>
              <a:gd name="connsiteY3" fmla="*/ 6747120 h 6747120"/>
              <a:gd name="connsiteX0" fmla="*/ 237152 w 20049152"/>
              <a:gd name="connsiteY0" fmla="*/ 6346863 h 6346863"/>
              <a:gd name="connsiteX1" fmla="*/ 10828953 w 20049152"/>
              <a:gd name="connsiteY1" fmla="*/ 2555913 h 6346863"/>
              <a:gd name="connsiteX2" fmla="*/ 20049152 w 20049152"/>
              <a:gd name="connsiteY2" fmla="*/ 288963 h 6346863"/>
              <a:gd name="connsiteX3" fmla="*/ 20049152 w 20049152"/>
              <a:gd name="connsiteY3" fmla="*/ 6346863 h 6346863"/>
              <a:gd name="connsiteX4" fmla="*/ 237152 w 20049152"/>
              <a:gd name="connsiteY4" fmla="*/ 6346863 h 6346863"/>
              <a:gd name="connsiteX0" fmla="*/ 237152 w 20049152"/>
              <a:gd name="connsiteY0" fmla="*/ 6285362 h 6285362"/>
              <a:gd name="connsiteX1" fmla="*/ 10828953 w 20049152"/>
              <a:gd name="connsiteY1" fmla="*/ 2494412 h 6285362"/>
              <a:gd name="connsiteX2" fmla="*/ 20049152 w 20049152"/>
              <a:gd name="connsiteY2" fmla="*/ 227462 h 6285362"/>
              <a:gd name="connsiteX3" fmla="*/ 20049152 w 20049152"/>
              <a:gd name="connsiteY3" fmla="*/ 6285362 h 6285362"/>
              <a:gd name="connsiteX4" fmla="*/ 237152 w 20049152"/>
              <a:gd name="connsiteY4" fmla="*/ 6285362 h 6285362"/>
              <a:gd name="connsiteX0" fmla="*/ 56134 w 19868134"/>
              <a:gd name="connsiteY0" fmla="*/ 6285362 h 6285362"/>
              <a:gd name="connsiteX1" fmla="*/ 10647935 w 19868134"/>
              <a:gd name="connsiteY1" fmla="*/ 2494412 h 6285362"/>
              <a:gd name="connsiteX2" fmla="*/ 19868134 w 19868134"/>
              <a:gd name="connsiteY2" fmla="*/ 227462 h 6285362"/>
              <a:gd name="connsiteX3" fmla="*/ 19868134 w 19868134"/>
              <a:gd name="connsiteY3" fmla="*/ 6285362 h 6285362"/>
              <a:gd name="connsiteX4" fmla="*/ 56134 w 19868134"/>
              <a:gd name="connsiteY4" fmla="*/ 6285362 h 6285362"/>
              <a:gd name="connsiteX0" fmla="*/ 51390 w 19863390"/>
              <a:gd name="connsiteY0" fmla="*/ 6285362 h 6285362"/>
              <a:gd name="connsiteX1" fmla="*/ 10643191 w 19863390"/>
              <a:gd name="connsiteY1" fmla="*/ 2494412 h 6285362"/>
              <a:gd name="connsiteX2" fmla="*/ 19863390 w 19863390"/>
              <a:gd name="connsiteY2" fmla="*/ 227462 h 6285362"/>
              <a:gd name="connsiteX3" fmla="*/ 19863390 w 19863390"/>
              <a:gd name="connsiteY3" fmla="*/ 6285362 h 6285362"/>
              <a:gd name="connsiteX4" fmla="*/ 51390 w 19863390"/>
              <a:gd name="connsiteY4" fmla="*/ 6285362 h 628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63390" h="6285362">
                <a:moveTo>
                  <a:pt x="51390" y="6285362"/>
                </a:moveTo>
                <a:cubicBezTo>
                  <a:pt x="-755060" y="-994913"/>
                  <a:pt x="8160341" y="2818262"/>
                  <a:pt x="10643191" y="2494412"/>
                </a:cubicBezTo>
                <a:cubicBezTo>
                  <a:pt x="13945191" y="1484762"/>
                  <a:pt x="13951540" y="-709163"/>
                  <a:pt x="19863390" y="227462"/>
                </a:cubicBezTo>
                <a:lnTo>
                  <a:pt x="19863390" y="6285362"/>
                </a:lnTo>
                <a:lnTo>
                  <a:pt x="51390" y="6285362"/>
                </a:ln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81822"/>
      </p:ext>
    </p:extLst>
  </p:cSld>
  <p:clrMapOvr>
    <a:masterClrMapping/>
  </p:clrMapOvr>
  <p:transition spd="slow" advTm="5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Follow us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1303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Praesent</a:t>
            </a:r>
            <a:r>
              <a:rPr lang="en-US" dirty="0"/>
              <a:t> in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pharetra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.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10286222" y="9479049"/>
            <a:ext cx="40005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Instagram</a:t>
            </a:r>
            <a:endParaRPr lang="ru-RU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15831581" y="9479049"/>
            <a:ext cx="40005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Twitter</a:t>
            </a:r>
            <a:endParaRPr lang="ru-RU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4626531" y="9479049"/>
            <a:ext cx="4000500" cy="6796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Facebook</a:t>
            </a:r>
            <a:endParaRPr lang="ru-RU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16571831" y="6939999"/>
            <a:ext cx="2520000" cy="2520000"/>
          </a:xfrm>
          <a:prstGeom prst="rect">
            <a:avLst/>
          </a:prstGeom>
          <a:noFill/>
          <a:ln w="127000"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ts val="14000"/>
              </a:lnSpc>
              <a:spcBef>
                <a:spcPts val="0"/>
              </a:spcBef>
              <a:buNone/>
              <a:defRPr sz="13000">
                <a:solidFill>
                  <a:schemeClr val="tx1"/>
                </a:solidFill>
                <a:latin typeface="Font Awesome 5 Brands Regular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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11026472" y="6939999"/>
            <a:ext cx="2520000" cy="2520000"/>
          </a:xfrm>
          <a:prstGeom prst="rect">
            <a:avLst/>
          </a:prstGeom>
          <a:noFill/>
          <a:ln w="127000"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ts val="14000"/>
              </a:lnSpc>
              <a:spcBef>
                <a:spcPts val="0"/>
              </a:spcBef>
              <a:buNone/>
              <a:defRPr sz="13000">
                <a:solidFill>
                  <a:schemeClr val="tx1"/>
                </a:solidFill>
                <a:latin typeface="Font Awesome 5 Brands Regular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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5366781" y="6939999"/>
            <a:ext cx="2520000" cy="2520000"/>
          </a:xfrm>
          <a:prstGeom prst="rect">
            <a:avLst/>
          </a:prstGeom>
          <a:noFill/>
          <a:ln w="127000"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ts val="14000"/>
              </a:lnSpc>
              <a:spcBef>
                <a:spcPts val="0"/>
              </a:spcBef>
              <a:buNone/>
              <a:defRPr sz="13000">
                <a:solidFill>
                  <a:schemeClr val="tx1"/>
                </a:solidFill>
                <a:latin typeface="Font Awesome 5 Brands Regular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</a:t>
            </a:r>
          </a:p>
        </p:txBody>
      </p:sp>
    </p:spTree>
    <p:extLst>
      <p:ext uri="{BB962C8B-B14F-4D97-AF65-F5344CB8AC3E}">
        <p14:creationId xmlns:p14="http://schemas.microsoft.com/office/powerpoint/2010/main" val="493211595"/>
      </p:ext>
    </p:extLst>
  </p:cSld>
  <p:clrMapOvr>
    <a:masterClrMapping/>
  </p:clrMapOvr>
  <p:transition spd="slow" advTm="5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34"/>
          </p:nvPr>
        </p:nvSpPr>
        <p:spPr>
          <a:xfrm>
            <a:off x="13809904" y="2457595"/>
            <a:ext cx="10572509" cy="11258404"/>
          </a:xfrm>
          <a:custGeom>
            <a:avLst/>
            <a:gdLst>
              <a:gd name="connsiteX0" fmla="*/ 0 w 10418763"/>
              <a:gd name="connsiteY0" fmla="*/ 0 h 10382250"/>
              <a:gd name="connsiteX1" fmla="*/ 10418763 w 10418763"/>
              <a:gd name="connsiteY1" fmla="*/ 0 h 10382250"/>
              <a:gd name="connsiteX2" fmla="*/ 10418763 w 10418763"/>
              <a:gd name="connsiteY2" fmla="*/ 10382250 h 10382250"/>
              <a:gd name="connsiteX3" fmla="*/ 0 w 10418763"/>
              <a:gd name="connsiteY3" fmla="*/ 10382250 h 10382250"/>
              <a:gd name="connsiteX4" fmla="*/ 0 w 10418763"/>
              <a:gd name="connsiteY4" fmla="*/ 0 h 10382250"/>
              <a:gd name="connsiteX0" fmla="*/ 5334000 w 10418763"/>
              <a:gd name="connsiteY0" fmla="*/ 2057400 h 10382250"/>
              <a:gd name="connsiteX1" fmla="*/ 10418763 w 10418763"/>
              <a:gd name="connsiteY1" fmla="*/ 0 h 10382250"/>
              <a:gd name="connsiteX2" fmla="*/ 10418763 w 10418763"/>
              <a:gd name="connsiteY2" fmla="*/ 10382250 h 10382250"/>
              <a:gd name="connsiteX3" fmla="*/ 0 w 10418763"/>
              <a:gd name="connsiteY3" fmla="*/ 10382250 h 10382250"/>
              <a:gd name="connsiteX4" fmla="*/ 5334000 w 10418763"/>
              <a:gd name="connsiteY4" fmla="*/ 2057400 h 10382250"/>
              <a:gd name="connsiteX0" fmla="*/ 5334000 w 10418763"/>
              <a:gd name="connsiteY0" fmla="*/ 2057400 h 10382250"/>
              <a:gd name="connsiteX1" fmla="*/ 10418763 w 10418763"/>
              <a:gd name="connsiteY1" fmla="*/ 0 h 10382250"/>
              <a:gd name="connsiteX2" fmla="*/ 10418763 w 10418763"/>
              <a:gd name="connsiteY2" fmla="*/ 10382250 h 10382250"/>
              <a:gd name="connsiteX3" fmla="*/ 0 w 10418763"/>
              <a:gd name="connsiteY3" fmla="*/ 10382250 h 10382250"/>
              <a:gd name="connsiteX4" fmla="*/ 5334000 w 10418763"/>
              <a:gd name="connsiteY4" fmla="*/ 2057400 h 10382250"/>
              <a:gd name="connsiteX0" fmla="*/ 5334000 w 10418763"/>
              <a:gd name="connsiteY0" fmla="*/ 2057400 h 10382250"/>
              <a:gd name="connsiteX1" fmla="*/ 10418763 w 10418763"/>
              <a:gd name="connsiteY1" fmla="*/ 0 h 10382250"/>
              <a:gd name="connsiteX2" fmla="*/ 10418763 w 10418763"/>
              <a:gd name="connsiteY2" fmla="*/ 10382250 h 10382250"/>
              <a:gd name="connsiteX3" fmla="*/ 0 w 10418763"/>
              <a:gd name="connsiteY3" fmla="*/ 10382250 h 10382250"/>
              <a:gd name="connsiteX4" fmla="*/ 5334000 w 10418763"/>
              <a:gd name="connsiteY4" fmla="*/ 2057400 h 10382250"/>
              <a:gd name="connsiteX0" fmla="*/ 5389118 w 10473881"/>
              <a:gd name="connsiteY0" fmla="*/ 2057400 h 10382250"/>
              <a:gd name="connsiteX1" fmla="*/ 10473881 w 10473881"/>
              <a:gd name="connsiteY1" fmla="*/ 0 h 10382250"/>
              <a:gd name="connsiteX2" fmla="*/ 10473881 w 10473881"/>
              <a:gd name="connsiteY2" fmla="*/ 10382250 h 10382250"/>
              <a:gd name="connsiteX3" fmla="*/ 55118 w 10473881"/>
              <a:gd name="connsiteY3" fmla="*/ 10382250 h 10382250"/>
              <a:gd name="connsiteX4" fmla="*/ 5389118 w 10473881"/>
              <a:gd name="connsiteY4" fmla="*/ 2057400 h 10382250"/>
              <a:gd name="connsiteX0" fmla="*/ 5389118 w 10473881"/>
              <a:gd name="connsiteY0" fmla="*/ 2999763 h 11324613"/>
              <a:gd name="connsiteX1" fmla="*/ 10473881 w 10473881"/>
              <a:gd name="connsiteY1" fmla="*/ 942363 h 11324613"/>
              <a:gd name="connsiteX2" fmla="*/ 10473881 w 10473881"/>
              <a:gd name="connsiteY2" fmla="*/ 11324613 h 11324613"/>
              <a:gd name="connsiteX3" fmla="*/ 55118 w 10473881"/>
              <a:gd name="connsiteY3" fmla="*/ 11324613 h 11324613"/>
              <a:gd name="connsiteX4" fmla="*/ 5389118 w 10473881"/>
              <a:gd name="connsiteY4" fmla="*/ 2999763 h 11324613"/>
              <a:gd name="connsiteX0" fmla="*/ 5383089 w 10467852"/>
              <a:gd name="connsiteY0" fmla="*/ 2999763 h 11324613"/>
              <a:gd name="connsiteX1" fmla="*/ 10467852 w 10467852"/>
              <a:gd name="connsiteY1" fmla="*/ 942363 h 11324613"/>
              <a:gd name="connsiteX2" fmla="*/ 10467852 w 10467852"/>
              <a:gd name="connsiteY2" fmla="*/ 11324613 h 11324613"/>
              <a:gd name="connsiteX3" fmla="*/ 49089 w 10467852"/>
              <a:gd name="connsiteY3" fmla="*/ 11324613 h 11324613"/>
              <a:gd name="connsiteX4" fmla="*/ 5383089 w 10467852"/>
              <a:gd name="connsiteY4" fmla="*/ 2999763 h 11324613"/>
              <a:gd name="connsiteX0" fmla="*/ 5383089 w 10467852"/>
              <a:gd name="connsiteY0" fmla="*/ 2835245 h 11160095"/>
              <a:gd name="connsiteX1" fmla="*/ 10467852 w 10467852"/>
              <a:gd name="connsiteY1" fmla="*/ 777845 h 11160095"/>
              <a:gd name="connsiteX2" fmla="*/ 10467852 w 10467852"/>
              <a:gd name="connsiteY2" fmla="*/ 11160095 h 11160095"/>
              <a:gd name="connsiteX3" fmla="*/ 49089 w 10467852"/>
              <a:gd name="connsiteY3" fmla="*/ 11160095 h 11160095"/>
              <a:gd name="connsiteX4" fmla="*/ 5383089 w 10467852"/>
              <a:gd name="connsiteY4" fmla="*/ 2835245 h 11160095"/>
              <a:gd name="connsiteX0" fmla="*/ 5383089 w 10467852"/>
              <a:gd name="connsiteY0" fmla="*/ 2919447 h 11244297"/>
              <a:gd name="connsiteX1" fmla="*/ 10467852 w 10467852"/>
              <a:gd name="connsiteY1" fmla="*/ 862047 h 11244297"/>
              <a:gd name="connsiteX2" fmla="*/ 10467852 w 10467852"/>
              <a:gd name="connsiteY2" fmla="*/ 11244297 h 11244297"/>
              <a:gd name="connsiteX3" fmla="*/ 49089 w 10467852"/>
              <a:gd name="connsiteY3" fmla="*/ 11244297 h 11244297"/>
              <a:gd name="connsiteX4" fmla="*/ 5383089 w 10467852"/>
              <a:gd name="connsiteY4" fmla="*/ 2919447 h 11244297"/>
              <a:gd name="connsiteX0" fmla="*/ 5383089 w 10467852"/>
              <a:gd name="connsiteY0" fmla="*/ 2916109 h 11240959"/>
              <a:gd name="connsiteX1" fmla="*/ 7002338 w 10467852"/>
              <a:gd name="connsiteY1" fmla="*/ 820610 h 11240959"/>
              <a:gd name="connsiteX2" fmla="*/ 10467852 w 10467852"/>
              <a:gd name="connsiteY2" fmla="*/ 858709 h 11240959"/>
              <a:gd name="connsiteX3" fmla="*/ 10467852 w 10467852"/>
              <a:gd name="connsiteY3" fmla="*/ 11240959 h 11240959"/>
              <a:gd name="connsiteX4" fmla="*/ 49089 w 10467852"/>
              <a:gd name="connsiteY4" fmla="*/ 11240959 h 11240959"/>
              <a:gd name="connsiteX5" fmla="*/ 5383089 w 10467852"/>
              <a:gd name="connsiteY5" fmla="*/ 2916109 h 11240959"/>
              <a:gd name="connsiteX0" fmla="*/ 5383089 w 10467852"/>
              <a:gd name="connsiteY0" fmla="*/ 3052844 h 11377694"/>
              <a:gd name="connsiteX1" fmla="*/ 7002338 w 10467852"/>
              <a:gd name="connsiteY1" fmla="*/ 957345 h 11377694"/>
              <a:gd name="connsiteX2" fmla="*/ 10467852 w 10467852"/>
              <a:gd name="connsiteY2" fmla="*/ 995444 h 11377694"/>
              <a:gd name="connsiteX3" fmla="*/ 10467852 w 10467852"/>
              <a:gd name="connsiteY3" fmla="*/ 11377694 h 11377694"/>
              <a:gd name="connsiteX4" fmla="*/ 49089 w 10467852"/>
              <a:gd name="connsiteY4" fmla="*/ 11377694 h 11377694"/>
              <a:gd name="connsiteX5" fmla="*/ 5383089 w 10467852"/>
              <a:gd name="connsiteY5" fmla="*/ 3052844 h 11377694"/>
              <a:gd name="connsiteX0" fmla="*/ 5383089 w 10467852"/>
              <a:gd name="connsiteY0" fmla="*/ 3052844 h 11377694"/>
              <a:gd name="connsiteX1" fmla="*/ 7002338 w 10467852"/>
              <a:gd name="connsiteY1" fmla="*/ 957345 h 11377694"/>
              <a:gd name="connsiteX2" fmla="*/ 10467852 w 10467852"/>
              <a:gd name="connsiteY2" fmla="*/ 995444 h 11377694"/>
              <a:gd name="connsiteX3" fmla="*/ 10467852 w 10467852"/>
              <a:gd name="connsiteY3" fmla="*/ 11377694 h 11377694"/>
              <a:gd name="connsiteX4" fmla="*/ 49089 w 10467852"/>
              <a:gd name="connsiteY4" fmla="*/ 11377694 h 11377694"/>
              <a:gd name="connsiteX5" fmla="*/ 5383089 w 10467852"/>
              <a:gd name="connsiteY5" fmla="*/ 3052844 h 11377694"/>
              <a:gd name="connsiteX0" fmla="*/ 5383089 w 10467852"/>
              <a:gd name="connsiteY0" fmla="*/ 2933554 h 11258404"/>
              <a:gd name="connsiteX1" fmla="*/ 7002338 w 10467852"/>
              <a:gd name="connsiteY1" fmla="*/ 838055 h 11258404"/>
              <a:gd name="connsiteX2" fmla="*/ 10467852 w 10467852"/>
              <a:gd name="connsiteY2" fmla="*/ 876154 h 11258404"/>
              <a:gd name="connsiteX3" fmla="*/ 10467852 w 10467852"/>
              <a:gd name="connsiteY3" fmla="*/ 11258404 h 11258404"/>
              <a:gd name="connsiteX4" fmla="*/ 49089 w 10467852"/>
              <a:gd name="connsiteY4" fmla="*/ 11258404 h 11258404"/>
              <a:gd name="connsiteX5" fmla="*/ 5383089 w 10467852"/>
              <a:gd name="connsiteY5" fmla="*/ 2933554 h 11258404"/>
              <a:gd name="connsiteX0" fmla="*/ 3800718 w 10504731"/>
              <a:gd name="connsiteY0" fmla="*/ 2895454 h 11258404"/>
              <a:gd name="connsiteX1" fmla="*/ 7039217 w 10504731"/>
              <a:gd name="connsiteY1" fmla="*/ 838055 h 11258404"/>
              <a:gd name="connsiteX2" fmla="*/ 10504731 w 10504731"/>
              <a:gd name="connsiteY2" fmla="*/ 876154 h 11258404"/>
              <a:gd name="connsiteX3" fmla="*/ 10504731 w 10504731"/>
              <a:gd name="connsiteY3" fmla="*/ 11258404 h 11258404"/>
              <a:gd name="connsiteX4" fmla="*/ 85968 w 10504731"/>
              <a:gd name="connsiteY4" fmla="*/ 11258404 h 11258404"/>
              <a:gd name="connsiteX5" fmla="*/ 3800718 w 10504731"/>
              <a:gd name="connsiteY5" fmla="*/ 2895454 h 11258404"/>
              <a:gd name="connsiteX0" fmla="*/ 3800718 w 10504731"/>
              <a:gd name="connsiteY0" fmla="*/ 2895454 h 11258404"/>
              <a:gd name="connsiteX1" fmla="*/ 7039217 w 10504731"/>
              <a:gd name="connsiteY1" fmla="*/ 838055 h 11258404"/>
              <a:gd name="connsiteX2" fmla="*/ 10504731 w 10504731"/>
              <a:gd name="connsiteY2" fmla="*/ 876154 h 11258404"/>
              <a:gd name="connsiteX3" fmla="*/ 10504731 w 10504731"/>
              <a:gd name="connsiteY3" fmla="*/ 11258404 h 11258404"/>
              <a:gd name="connsiteX4" fmla="*/ 85968 w 10504731"/>
              <a:gd name="connsiteY4" fmla="*/ 11258404 h 11258404"/>
              <a:gd name="connsiteX5" fmla="*/ 3800718 w 10504731"/>
              <a:gd name="connsiteY5" fmla="*/ 2895454 h 11258404"/>
              <a:gd name="connsiteX0" fmla="*/ 3800718 w 10504731"/>
              <a:gd name="connsiteY0" fmla="*/ 2895454 h 11258404"/>
              <a:gd name="connsiteX1" fmla="*/ 7039217 w 10504731"/>
              <a:gd name="connsiteY1" fmla="*/ 838055 h 11258404"/>
              <a:gd name="connsiteX2" fmla="*/ 10504731 w 10504731"/>
              <a:gd name="connsiteY2" fmla="*/ 876154 h 11258404"/>
              <a:gd name="connsiteX3" fmla="*/ 10504731 w 10504731"/>
              <a:gd name="connsiteY3" fmla="*/ 11258404 h 11258404"/>
              <a:gd name="connsiteX4" fmla="*/ 85968 w 10504731"/>
              <a:gd name="connsiteY4" fmla="*/ 11258404 h 11258404"/>
              <a:gd name="connsiteX5" fmla="*/ 3800718 w 10504731"/>
              <a:gd name="connsiteY5" fmla="*/ 2895454 h 11258404"/>
              <a:gd name="connsiteX0" fmla="*/ 3759127 w 10463140"/>
              <a:gd name="connsiteY0" fmla="*/ 2895454 h 11258404"/>
              <a:gd name="connsiteX1" fmla="*/ 6997626 w 10463140"/>
              <a:gd name="connsiteY1" fmla="*/ 838055 h 11258404"/>
              <a:gd name="connsiteX2" fmla="*/ 10463140 w 10463140"/>
              <a:gd name="connsiteY2" fmla="*/ 876154 h 11258404"/>
              <a:gd name="connsiteX3" fmla="*/ 10463140 w 10463140"/>
              <a:gd name="connsiteY3" fmla="*/ 11258404 h 11258404"/>
              <a:gd name="connsiteX4" fmla="*/ 44377 w 10463140"/>
              <a:gd name="connsiteY4" fmla="*/ 11258404 h 11258404"/>
              <a:gd name="connsiteX5" fmla="*/ 3759127 w 10463140"/>
              <a:gd name="connsiteY5" fmla="*/ 2895454 h 11258404"/>
              <a:gd name="connsiteX0" fmla="*/ 3868496 w 10572509"/>
              <a:gd name="connsiteY0" fmla="*/ 2895454 h 11258404"/>
              <a:gd name="connsiteX1" fmla="*/ 7106995 w 10572509"/>
              <a:gd name="connsiteY1" fmla="*/ 838055 h 11258404"/>
              <a:gd name="connsiteX2" fmla="*/ 10572509 w 10572509"/>
              <a:gd name="connsiteY2" fmla="*/ 876154 h 11258404"/>
              <a:gd name="connsiteX3" fmla="*/ 10572509 w 10572509"/>
              <a:gd name="connsiteY3" fmla="*/ 11258404 h 11258404"/>
              <a:gd name="connsiteX4" fmla="*/ 153746 w 10572509"/>
              <a:gd name="connsiteY4" fmla="*/ 11258404 h 11258404"/>
              <a:gd name="connsiteX5" fmla="*/ 3868496 w 10572509"/>
              <a:gd name="connsiteY5" fmla="*/ 2895454 h 1125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72509" h="11258404">
                <a:moveTo>
                  <a:pt x="3868496" y="2895454"/>
                </a:moveTo>
                <a:cubicBezTo>
                  <a:pt x="6548196" y="3479654"/>
                  <a:pt x="6507185" y="1333355"/>
                  <a:pt x="7106995" y="838055"/>
                </a:cubicBezTo>
                <a:cubicBezTo>
                  <a:pt x="7744905" y="18905"/>
                  <a:pt x="9172598" y="-558946"/>
                  <a:pt x="10572509" y="876154"/>
                </a:cubicBezTo>
                <a:lnTo>
                  <a:pt x="10572509" y="11258404"/>
                </a:lnTo>
                <a:lnTo>
                  <a:pt x="153746" y="11258404"/>
                </a:lnTo>
                <a:cubicBezTo>
                  <a:pt x="-849554" y="2711304"/>
                  <a:pt x="3366846" y="2679554"/>
                  <a:pt x="3868496" y="2895454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Thank you</a:t>
            </a:r>
            <a:endParaRPr lang="ru-RU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007834" y="4938987"/>
            <a:ext cx="5288566" cy="27186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Company@name.com</a:t>
            </a:r>
            <a:br>
              <a:rPr lang="en-US" dirty="0"/>
            </a:br>
            <a:r>
              <a:rPr lang="en-US" dirty="0" err="1"/>
              <a:t>Companyname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Companyname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Yourwebsite.com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3429979" y="6462983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Free Solid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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3456069" y="7167831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Brands Regular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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3379870" y="5758135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Brands Regular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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3402600" y="5053287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Free Solid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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007834" y="8444187"/>
            <a:ext cx="5288566" cy="2039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5300"/>
              </a:lnSpc>
              <a:spcBef>
                <a:spcPts val="0"/>
              </a:spcBef>
              <a:buNone/>
              <a:defRPr sz="3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123 Street, City,</a:t>
            </a:r>
            <a:br>
              <a:rPr lang="en-US" dirty="0"/>
            </a:br>
            <a:r>
              <a:rPr lang="en-US" dirty="0"/>
              <a:t>State 45678</a:t>
            </a:r>
            <a:br>
              <a:rPr lang="en-US" dirty="0"/>
            </a:br>
            <a:r>
              <a:rPr lang="en-US" dirty="0"/>
              <a:t>1234 56 7890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3456363" y="8642063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Free Solid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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3456069" y="9943747"/>
            <a:ext cx="3590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  <a:latin typeface="Font Awesome 5 Free Solid" panose="02000503000000000000" pitchFamily="50" charset="2"/>
              </a:defRPr>
            </a:lvl1pPr>
            <a:lvl2pPr marL="914354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2pPr>
            <a:lvl3pPr marL="1828709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3pPr>
            <a:lvl4pPr marL="2743063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4pPr>
            <a:lvl5pPr marL="3657417" indent="0">
              <a:buNone/>
              <a:defRPr sz="3200">
                <a:solidFill>
                  <a:schemeClr val="tx2"/>
                </a:solidFill>
                <a:latin typeface="Josefin Sans" panose="00000500000000000000" pitchFamily="2" charset="0"/>
              </a:defRPr>
            </a:lvl5pPr>
          </a:lstStyle>
          <a:p>
            <a:pPr lvl="0"/>
            <a:r>
              <a:rPr lang="en-US" dirty="0"/>
              <a:t></a:t>
            </a:r>
          </a:p>
        </p:txBody>
      </p:sp>
    </p:spTree>
    <p:extLst>
      <p:ext uri="{BB962C8B-B14F-4D97-AF65-F5344CB8AC3E}">
        <p14:creationId xmlns:p14="http://schemas.microsoft.com/office/powerpoint/2010/main" val="4224275455"/>
      </p:ext>
    </p:extLst>
  </p:cSld>
  <p:clrMapOvr>
    <a:masterClrMapping/>
  </p:clrMapOvr>
  <p:transition spd="slow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63449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One column text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6344900" cy="74764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53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om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um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545410"/>
      </p:ext>
    </p:extLst>
  </p:cSld>
  <p:clrMapOvr>
    <a:masterClrMapping/>
  </p:clrMapOvr>
  <p:transition spd="slow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one column layout an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5182016" y="-19050"/>
            <a:ext cx="9200397" cy="13733463"/>
          </a:xfrm>
          <a:custGeom>
            <a:avLst/>
            <a:gdLst>
              <a:gd name="connsiteX0" fmla="*/ 0 w 8685213"/>
              <a:gd name="connsiteY0" fmla="*/ 0 h 13714413"/>
              <a:gd name="connsiteX1" fmla="*/ 8685213 w 8685213"/>
              <a:gd name="connsiteY1" fmla="*/ 0 h 13714413"/>
              <a:gd name="connsiteX2" fmla="*/ 8685213 w 8685213"/>
              <a:gd name="connsiteY2" fmla="*/ 13714413 h 13714413"/>
              <a:gd name="connsiteX3" fmla="*/ 0 w 8685213"/>
              <a:gd name="connsiteY3" fmla="*/ 13714413 h 13714413"/>
              <a:gd name="connsiteX4" fmla="*/ 0 w 8685213"/>
              <a:gd name="connsiteY4" fmla="*/ 0 h 13714413"/>
              <a:gd name="connsiteX0" fmla="*/ 0 w 9047163"/>
              <a:gd name="connsiteY0" fmla="*/ 0 h 13733463"/>
              <a:gd name="connsiteX1" fmla="*/ 9047163 w 9047163"/>
              <a:gd name="connsiteY1" fmla="*/ 19050 h 13733463"/>
              <a:gd name="connsiteX2" fmla="*/ 9047163 w 9047163"/>
              <a:gd name="connsiteY2" fmla="*/ 13733463 h 13733463"/>
              <a:gd name="connsiteX3" fmla="*/ 361950 w 9047163"/>
              <a:gd name="connsiteY3" fmla="*/ 13733463 h 13733463"/>
              <a:gd name="connsiteX4" fmla="*/ 0 w 9047163"/>
              <a:gd name="connsiteY4" fmla="*/ 0 h 13733463"/>
              <a:gd name="connsiteX0" fmla="*/ 150803 w 9197966"/>
              <a:gd name="connsiteY0" fmla="*/ 0 h 13733463"/>
              <a:gd name="connsiteX1" fmla="*/ 9197966 w 9197966"/>
              <a:gd name="connsiteY1" fmla="*/ 19050 h 13733463"/>
              <a:gd name="connsiteX2" fmla="*/ 9197966 w 9197966"/>
              <a:gd name="connsiteY2" fmla="*/ 13733463 h 13733463"/>
              <a:gd name="connsiteX3" fmla="*/ 512753 w 9197966"/>
              <a:gd name="connsiteY3" fmla="*/ 13733463 h 13733463"/>
              <a:gd name="connsiteX4" fmla="*/ 150803 w 9197966"/>
              <a:gd name="connsiteY4" fmla="*/ 0 h 13733463"/>
              <a:gd name="connsiteX0" fmla="*/ 469729 w 9516892"/>
              <a:gd name="connsiteY0" fmla="*/ 0 h 13733463"/>
              <a:gd name="connsiteX1" fmla="*/ 9516892 w 9516892"/>
              <a:gd name="connsiteY1" fmla="*/ 19050 h 13733463"/>
              <a:gd name="connsiteX2" fmla="*/ 9516892 w 9516892"/>
              <a:gd name="connsiteY2" fmla="*/ 13733463 h 13733463"/>
              <a:gd name="connsiteX3" fmla="*/ 831679 w 9516892"/>
              <a:gd name="connsiteY3" fmla="*/ 13733463 h 13733463"/>
              <a:gd name="connsiteX4" fmla="*/ 469729 w 9516892"/>
              <a:gd name="connsiteY4" fmla="*/ 0 h 13733463"/>
              <a:gd name="connsiteX0" fmla="*/ 432116 w 9479279"/>
              <a:gd name="connsiteY0" fmla="*/ 0 h 13733463"/>
              <a:gd name="connsiteX1" fmla="*/ 9479279 w 9479279"/>
              <a:gd name="connsiteY1" fmla="*/ 19050 h 13733463"/>
              <a:gd name="connsiteX2" fmla="*/ 9479279 w 9479279"/>
              <a:gd name="connsiteY2" fmla="*/ 13733463 h 13733463"/>
              <a:gd name="connsiteX3" fmla="*/ 794066 w 9479279"/>
              <a:gd name="connsiteY3" fmla="*/ 13733463 h 13733463"/>
              <a:gd name="connsiteX4" fmla="*/ 2184716 w 9479279"/>
              <a:gd name="connsiteY4" fmla="*/ 6438900 h 13733463"/>
              <a:gd name="connsiteX5" fmla="*/ 432116 w 9479279"/>
              <a:gd name="connsiteY5" fmla="*/ 0 h 13733463"/>
              <a:gd name="connsiteX0" fmla="*/ 432116 w 9479279"/>
              <a:gd name="connsiteY0" fmla="*/ 0 h 13733463"/>
              <a:gd name="connsiteX1" fmla="*/ 9479279 w 9479279"/>
              <a:gd name="connsiteY1" fmla="*/ 19050 h 13733463"/>
              <a:gd name="connsiteX2" fmla="*/ 9479279 w 9479279"/>
              <a:gd name="connsiteY2" fmla="*/ 13733463 h 13733463"/>
              <a:gd name="connsiteX3" fmla="*/ 794066 w 9479279"/>
              <a:gd name="connsiteY3" fmla="*/ 13733463 h 13733463"/>
              <a:gd name="connsiteX4" fmla="*/ 2184716 w 9479279"/>
              <a:gd name="connsiteY4" fmla="*/ 6438900 h 13733463"/>
              <a:gd name="connsiteX5" fmla="*/ 432116 w 9479279"/>
              <a:gd name="connsiteY5" fmla="*/ 0 h 13733463"/>
              <a:gd name="connsiteX0" fmla="*/ 153234 w 9200397"/>
              <a:gd name="connsiteY0" fmla="*/ 0 h 13733463"/>
              <a:gd name="connsiteX1" fmla="*/ 9200397 w 9200397"/>
              <a:gd name="connsiteY1" fmla="*/ 19050 h 13733463"/>
              <a:gd name="connsiteX2" fmla="*/ 9200397 w 9200397"/>
              <a:gd name="connsiteY2" fmla="*/ 13733463 h 13733463"/>
              <a:gd name="connsiteX3" fmla="*/ 515184 w 9200397"/>
              <a:gd name="connsiteY3" fmla="*/ 13733463 h 13733463"/>
              <a:gd name="connsiteX4" fmla="*/ 1905834 w 9200397"/>
              <a:gd name="connsiteY4" fmla="*/ 6438900 h 13733463"/>
              <a:gd name="connsiteX5" fmla="*/ 153234 w 9200397"/>
              <a:gd name="connsiteY5" fmla="*/ 0 h 1373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00397" h="13733463">
                <a:moveTo>
                  <a:pt x="153234" y="0"/>
                </a:moveTo>
                <a:lnTo>
                  <a:pt x="9200397" y="19050"/>
                </a:lnTo>
                <a:lnTo>
                  <a:pt x="9200397" y="13733463"/>
                </a:lnTo>
                <a:lnTo>
                  <a:pt x="515184" y="13733463"/>
                </a:lnTo>
                <a:cubicBezTo>
                  <a:pt x="-344976" y="10768278"/>
                  <a:pt x="1966159" y="8727810"/>
                  <a:pt x="1905834" y="6438900"/>
                </a:cubicBezTo>
                <a:cubicBezTo>
                  <a:pt x="1845509" y="4149990"/>
                  <a:pt x="-630726" y="1606550"/>
                  <a:pt x="153234" y="0"/>
                </a:cubicBez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026795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One column text</a:t>
            </a:r>
            <a:endParaRPr lang="ru-RU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0267950" cy="8156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tx1"/>
                </a:solidFill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</a:t>
            </a:r>
            <a:r>
              <a:rPr lang="en-US" dirty="0"/>
              <a:t> </a:t>
            </a:r>
            <a:r>
              <a:rPr lang="en-US" dirty="0" err="1"/>
              <a:t>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 Lorem </a:t>
            </a:r>
            <a:r>
              <a:rPr lang="en-US" dirty="0" err="1"/>
              <a:t>isum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</a:t>
            </a:r>
            <a:r>
              <a:rPr lang="en-US" dirty="0"/>
              <a:t> </a:t>
            </a:r>
            <a:r>
              <a:rPr lang="en-US" dirty="0" err="1"/>
              <a:t>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lorem.</a:t>
            </a:r>
          </a:p>
        </p:txBody>
      </p:sp>
    </p:spTree>
    <p:extLst>
      <p:ext uri="{BB962C8B-B14F-4D97-AF65-F5344CB8AC3E}">
        <p14:creationId xmlns:p14="http://schemas.microsoft.com/office/powerpoint/2010/main" val="3647517447"/>
      </p:ext>
    </p:extLst>
  </p:cSld>
  <p:clrMapOvr>
    <a:masterClrMapping/>
  </p:clrMapOvr>
  <p:transition spd="slow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multi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5994548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Two column text</a:t>
            </a:r>
            <a:endParaRPr lang="ru-RU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5994548" cy="6796732"/>
          </a:xfrm>
          <a:prstGeom prst="rect">
            <a:avLst/>
          </a:prstGeom>
        </p:spPr>
        <p:txBody>
          <a:bodyPr wrap="square" lIns="0" tIns="0" rIns="0" bIns="0" numCol="2" spcCol="1440000">
            <a:no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antiopam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sit, </a:t>
            </a:r>
            <a:r>
              <a:rPr lang="en-US" dirty="0" err="1"/>
              <a:t>nam</a:t>
            </a:r>
            <a:r>
              <a:rPr lang="en-US" dirty="0"/>
              <a:t> ne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eripuit</a:t>
            </a:r>
            <a:r>
              <a:rPr lang="en-US" dirty="0"/>
              <a:t> </a:t>
            </a:r>
            <a:r>
              <a:rPr lang="en-US" dirty="0" err="1"/>
              <a:t>torquatos</a:t>
            </a:r>
            <a:r>
              <a:rPr lang="en-US" dirty="0"/>
              <a:t>, </a:t>
            </a:r>
            <a:r>
              <a:rPr lang="en-US" dirty="0" err="1"/>
              <a:t>eam</a:t>
            </a:r>
            <a:r>
              <a:rPr lang="en-US" dirty="0"/>
              <a:t> et </a:t>
            </a:r>
            <a:r>
              <a:rPr lang="en-US" dirty="0" err="1"/>
              <a:t>atqui</a:t>
            </a:r>
            <a:r>
              <a:rPr lang="en-US" dirty="0"/>
              <a:t> </a:t>
            </a:r>
            <a:r>
              <a:rPr lang="en-US" dirty="0" err="1"/>
              <a:t>inimicus</a:t>
            </a:r>
            <a:r>
              <a:rPr lang="en-US" dirty="0"/>
              <a:t>. Vis </a:t>
            </a:r>
            <a:r>
              <a:rPr lang="en-US" dirty="0" err="1"/>
              <a:t>libris</a:t>
            </a:r>
            <a:r>
              <a:rPr lang="en-US" dirty="0"/>
              <a:t> </a:t>
            </a:r>
            <a:r>
              <a:rPr lang="en-US" dirty="0" err="1"/>
              <a:t>latine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probo</a:t>
            </a:r>
            <a:r>
              <a:rPr lang="en-US" dirty="0"/>
              <a:t> corpora </a:t>
            </a:r>
            <a:r>
              <a:rPr lang="en-US" dirty="0" err="1"/>
              <a:t>vix</a:t>
            </a:r>
            <a:r>
              <a:rPr lang="en-US" dirty="0"/>
              <a:t> in. Id quid am </a:t>
            </a:r>
            <a:r>
              <a:rPr lang="en-US" dirty="0" err="1"/>
              <a:t>posidonium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,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legimus</a:t>
            </a:r>
            <a:r>
              <a:rPr lang="en-US" dirty="0"/>
              <a:t> </a:t>
            </a:r>
            <a:r>
              <a:rPr lang="en-US" dirty="0" err="1"/>
              <a:t>legendos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sit.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um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nislut</a:t>
            </a:r>
            <a:r>
              <a:rPr lang="en-US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</a:t>
            </a:r>
            <a:r>
              <a:rPr lang="en-US" dirty="0" err="1"/>
              <a:t>lor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ad.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um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adip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060918"/>
      </p:ext>
    </p:extLst>
  </p:cSld>
  <p:clrMapOvr>
    <a:masterClrMapping/>
  </p:clrMapOvr>
  <p:transition spd="slow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multi column layout an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-19050" y="7623738"/>
            <a:ext cx="24403050" cy="6092262"/>
          </a:xfrm>
          <a:custGeom>
            <a:avLst/>
            <a:gdLst>
              <a:gd name="connsiteX0" fmla="*/ 0 w 24384000"/>
              <a:gd name="connsiteY0" fmla="*/ 0 h 5943600"/>
              <a:gd name="connsiteX1" fmla="*/ 24384000 w 24384000"/>
              <a:gd name="connsiteY1" fmla="*/ 0 h 5943600"/>
              <a:gd name="connsiteX2" fmla="*/ 24384000 w 24384000"/>
              <a:gd name="connsiteY2" fmla="*/ 5943600 h 5943600"/>
              <a:gd name="connsiteX3" fmla="*/ 0 w 24384000"/>
              <a:gd name="connsiteY3" fmla="*/ 5943600 h 5943600"/>
              <a:gd name="connsiteX4" fmla="*/ 0 w 24384000"/>
              <a:gd name="connsiteY4" fmla="*/ 0 h 5943600"/>
              <a:gd name="connsiteX0" fmla="*/ 0 w 24403050"/>
              <a:gd name="connsiteY0" fmla="*/ 1276350 h 5943600"/>
              <a:gd name="connsiteX1" fmla="*/ 24403050 w 24403050"/>
              <a:gd name="connsiteY1" fmla="*/ 0 h 5943600"/>
              <a:gd name="connsiteX2" fmla="*/ 24403050 w 24403050"/>
              <a:gd name="connsiteY2" fmla="*/ 5943600 h 5943600"/>
              <a:gd name="connsiteX3" fmla="*/ 19050 w 24403050"/>
              <a:gd name="connsiteY3" fmla="*/ 5943600 h 5943600"/>
              <a:gd name="connsiteX4" fmla="*/ 0 w 24403050"/>
              <a:gd name="connsiteY4" fmla="*/ 1276350 h 5943600"/>
              <a:gd name="connsiteX0" fmla="*/ 0 w 24403050"/>
              <a:gd name="connsiteY0" fmla="*/ 1276350 h 5943600"/>
              <a:gd name="connsiteX1" fmla="*/ 11944350 w 24403050"/>
              <a:gd name="connsiteY1" fmla="*/ 2019300 h 5943600"/>
              <a:gd name="connsiteX2" fmla="*/ 24403050 w 24403050"/>
              <a:gd name="connsiteY2" fmla="*/ 0 h 5943600"/>
              <a:gd name="connsiteX3" fmla="*/ 24403050 w 24403050"/>
              <a:gd name="connsiteY3" fmla="*/ 5943600 h 5943600"/>
              <a:gd name="connsiteX4" fmla="*/ 19050 w 24403050"/>
              <a:gd name="connsiteY4" fmla="*/ 5943600 h 5943600"/>
              <a:gd name="connsiteX5" fmla="*/ 0 w 24403050"/>
              <a:gd name="connsiteY5" fmla="*/ 1276350 h 5943600"/>
              <a:gd name="connsiteX0" fmla="*/ 0 w 24403050"/>
              <a:gd name="connsiteY0" fmla="*/ 1338330 h 6005580"/>
              <a:gd name="connsiteX1" fmla="*/ 11944350 w 24403050"/>
              <a:gd name="connsiteY1" fmla="*/ 2081280 h 6005580"/>
              <a:gd name="connsiteX2" fmla="*/ 24403050 w 24403050"/>
              <a:gd name="connsiteY2" fmla="*/ 61980 h 6005580"/>
              <a:gd name="connsiteX3" fmla="*/ 24403050 w 24403050"/>
              <a:gd name="connsiteY3" fmla="*/ 6005580 h 6005580"/>
              <a:gd name="connsiteX4" fmla="*/ 19050 w 24403050"/>
              <a:gd name="connsiteY4" fmla="*/ 6005580 h 6005580"/>
              <a:gd name="connsiteX5" fmla="*/ 0 w 24403050"/>
              <a:gd name="connsiteY5" fmla="*/ 1338330 h 6005580"/>
              <a:gd name="connsiteX0" fmla="*/ 0 w 24403050"/>
              <a:gd name="connsiteY0" fmla="*/ 1331953 h 5999203"/>
              <a:gd name="connsiteX1" fmla="*/ 11944350 w 24403050"/>
              <a:gd name="connsiteY1" fmla="*/ 2074903 h 5999203"/>
              <a:gd name="connsiteX2" fmla="*/ 24403050 w 24403050"/>
              <a:gd name="connsiteY2" fmla="*/ 55603 h 5999203"/>
              <a:gd name="connsiteX3" fmla="*/ 24403050 w 24403050"/>
              <a:gd name="connsiteY3" fmla="*/ 5999203 h 5999203"/>
              <a:gd name="connsiteX4" fmla="*/ 19050 w 24403050"/>
              <a:gd name="connsiteY4" fmla="*/ 5999203 h 5999203"/>
              <a:gd name="connsiteX5" fmla="*/ 0 w 24403050"/>
              <a:gd name="connsiteY5" fmla="*/ 1331953 h 5999203"/>
              <a:gd name="connsiteX0" fmla="*/ 0 w 24403050"/>
              <a:gd name="connsiteY0" fmla="*/ 1425012 h 6092262"/>
              <a:gd name="connsiteX1" fmla="*/ 11944350 w 24403050"/>
              <a:gd name="connsiteY1" fmla="*/ 2167962 h 6092262"/>
              <a:gd name="connsiteX2" fmla="*/ 24403050 w 24403050"/>
              <a:gd name="connsiteY2" fmla="*/ 148662 h 6092262"/>
              <a:gd name="connsiteX3" fmla="*/ 24403050 w 24403050"/>
              <a:gd name="connsiteY3" fmla="*/ 6092262 h 6092262"/>
              <a:gd name="connsiteX4" fmla="*/ 19050 w 24403050"/>
              <a:gd name="connsiteY4" fmla="*/ 6092262 h 6092262"/>
              <a:gd name="connsiteX5" fmla="*/ 0 w 24403050"/>
              <a:gd name="connsiteY5" fmla="*/ 1425012 h 6092262"/>
              <a:gd name="connsiteX0" fmla="*/ 0 w 24403050"/>
              <a:gd name="connsiteY0" fmla="*/ 1425012 h 6092262"/>
              <a:gd name="connsiteX1" fmla="*/ 11944350 w 24403050"/>
              <a:gd name="connsiteY1" fmla="*/ 2167962 h 6092262"/>
              <a:gd name="connsiteX2" fmla="*/ 24403050 w 24403050"/>
              <a:gd name="connsiteY2" fmla="*/ 148662 h 6092262"/>
              <a:gd name="connsiteX3" fmla="*/ 24403050 w 24403050"/>
              <a:gd name="connsiteY3" fmla="*/ 6092262 h 6092262"/>
              <a:gd name="connsiteX4" fmla="*/ 19050 w 24403050"/>
              <a:gd name="connsiteY4" fmla="*/ 6092262 h 6092262"/>
              <a:gd name="connsiteX5" fmla="*/ 0 w 24403050"/>
              <a:gd name="connsiteY5" fmla="*/ 1425012 h 6092262"/>
              <a:gd name="connsiteX0" fmla="*/ 0 w 24403050"/>
              <a:gd name="connsiteY0" fmla="*/ 1425012 h 6092262"/>
              <a:gd name="connsiteX1" fmla="*/ 11944350 w 24403050"/>
              <a:gd name="connsiteY1" fmla="*/ 2167962 h 6092262"/>
              <a:gd name="connsiteX2" fmla="*/ 24403050 w 24403050"/>
              <a:gd name="connsiteY2" fmla="*/ 148662 h 6092262"/>
              <a:gd name="connsiteX3" fmla="*/ 24403050 w 24403050"/>
              <a:gd name="connsiteY3" fmla="*/ 6092262 h 6092262"/>
              <a:gd name="connsiteX4" fmla="*/ 19050 w 24403050"/>
              <a:gd name="connsiteY4" fmla="*/ 6092262 h 6092262"/>
              <a:gd name="connsiteX5" fmla="*/ 0 w 24403050"/>
              <a:gd name="connsiteY5" fmla="*/ 1425012 h 609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03050" h="6092262">
                <a:moveTo>
                  <a:pt x="0" y="1425012"/>
                </a:moveTo>
                <a:cubicBezTo>
                  <a:pt x="2590800" y="-740338"/>
                  <a:pt x="4781550" y="2066362"/>
                  <a:pt x="11944350" y="2167962"/>
                </a:cubicBezTo>
                <a:cubicBezTo>
                  <a:pt x="16821150" y="1742512"/>
                  <a:pt x="18364200" y="-606988"/>
                  <a:pt x="24403050" y="148662"/>
                </a:cubicBezTo>
                <a:lnTo>
                  <a:pt x="24403050" y="6092262"/>
                </a:lnTo>
                <a:lnTo>
                  <a:pt x="19050" y="6092262"/>
                </a:lnTo>
                <a:lnTo>
                  <a:pt x="0" y="1425012"/>
                </a:lnTo>
                <a:close/>
              </a:path>
            </a:pathLst>
          </a:custGeom>
          <a:pattFill prst="lgCheck">
            <a:fgClr>
              <a:schemeClr val="bg2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23648" y="1041311"/>
            <a:ext cx="2718418" cy="774877"/>
          </a:xfrm>
          <a:custGeom>
            <a:avLst/>
            <a:gdLst>
              <a:gd name="connsiteX0" fmla="*/ 0 w 2718418"/>
              <a:gd name="connsiteY0" fmla="*/ 0 h 774877"/>
              <a:gd name="connsiteX1" fmla="*/ 2718418 w 2718418"/>
              <a:gd name="connsiteY1" fmla="*/ 0 h 774877"/>
              <a:gd name="connsiteX2" fmla="*/ 2718418 w 2718418"/>
              <a:gd name="connsiteY2" fmla="*/ 774877 h 774877"/>
              <a:gd name="connsiteX3" fmla="*/ 0 w 2718418"/>
              <a:gd name="connsiteY3" fmla="*/ 774877 h 77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8418" h="774877">
                <a:moveTo>
                  <a:pt x="0" y="0"/>
                </a:moveTo>
                <a:lnTo>
                  <a:pt x="2718418" y="0"/>
                </a:lnTo>
                <a:lnTo>
                  <a:pt x="2718418" y="774877"/>
                </a:lnTo>
                <a:lnTo>
                  <a:pt x="0" y="7748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</a:lstStyle>
          <a:p>
            <a:endParaRPr lang="ru-RU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29100" y="2535846"/>
            <a:ext cx="15994548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600" cap="none" baseline="0">
                <a:solidFill>
                  <a:schemeClr val="tx1"/>
                </a:solidFill>
                <a:latin typeface="+mj-lt"/>
              </a:defRPr>
            </a:lvl1pPr>
            <a:lvl2pPr marL="4572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2pPr>
            <a:lvl3pPr marL="9144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3pPr>
            <a:lvl4pPr marL="13716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4pPr>
            <a:lvl5pPr marL="1828800" indent="0" algn="l">
              <a:lnSpc>
                <a:spcPts val="12600"/>
              </a:lnSpc>
              <a:buNone/>
              <a:defRPr sz="12000" cap="all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Two column text</a:t>
            </a:r>
            <a:endParaRPr lang="ru-RU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4229100" y="3401120"/>
            <a:ext cx="15994548" cy="4222618"/>
          </a:xfrm>
          <a:prstGeom prst="rect">
            <a:avLst/>
          </a:prstGeom>
        </p:spPr>
        <p:txBody>
          <a:bodyPr wrap="square" lIns="0" tIns="0" rIns="0" bIns="0" numCol="2" spcCol="1440000">
            <a:noAutofit/>
          </a:bodyPr>
          <a:lstStyle>
            <a:lvl1pPr marL="0" marR="0" indent="0" algn="l" defTabSz="1828709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onec</a:t>
            </a:r>
            <a:r>
              <a:rPr lang="en-US" dirty="0"/>
              <a:t> </a:t>
            </a:r>
            <a:r>
              <a:rPr lang="en-US" dirty="0" err="1"/>
              <a:t>tetuer</a:t>
            </a:r>
            <a:r>
              <a:rPr lang="en-US" dirty="0"/>
              <a:t> </a:t>
            </a:r>
            <a:r>
              <a:rPr lang="en-US" dirty="0" err="1"/>
              <a:t>adip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lorem ipsum </a:t>
            </a:r>
            <a:r>
              <a:rPr lang="en-US" dirty="0" err="1"/>
              <a:t>dol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adipis</a:t>
            </a:r>
            <a:r>
              <a:rPr lang="en-US" dirty="0"/>
              <a:t> </a:t>
            </a:r>
            <a:r>
              <a:rPr lang="en-US" dirty="0" err="1"/>
              <a:t>cing</a:t>
            </a:r>
            <a:r>
              <a:rPr lang="en-US" dirty="0"/>
              <a:t> </a:t>
            </a:r>
            <a:r>
              <a:rPr lang="en-US" dirty="0" err="1"/>
              <a:t>lor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  <a:r>
              <a:rPr lang="en-US" dirty="0" err="1"/>
              <a:t>Aliqu</a:t>
            </a:r>
            <a:r>
              <a:rPr lang="en-US" dirty="0"/>
              <a:t> am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 </a:t>
            </a:r>
            <a:r>
              <a:rPr lang="en-US" dirty="0" err="1"/>
              <a:t>dolore</a:t>
            </a:r>
            <a:r>
              <a:rPr lang="en-US" dirty="0"/>
              <a:t> mag </a:t>
            </a:r>
            <a:r>
              <a:rPr lang="en-US" dirty="0" err="1"/>
              <a:t>na</a:t>
            </a:r>
            <a:r>
              <a:rPr lang="en-US" dirty="0"/>
              <a:t> sit om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.</a:t>
            </a:r>
            <a:r>
              <a:rPr lang="ru-RU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antiopam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sit, </a:t>
            </a:r>
            <a:r>
              <a:rPr lang="en-US" dirty="0" err="1"/>
              <a:t>nam</a:t>
            </a:r>
            <a:r>
              <a:rPr lang="en-US" dirty="0"/>
              <a:t> ne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eripuit</a:t>
            </a:r>
            <a:r>
              <a:rPr lang="en-US" dirty="0"/>
              <a:t> </a:t>
            </a:r>
            <a:r>
              <a:rPr lang="en-US" dirty="0" err="1"/>
              <a:t>torquatos</a:t>
            </a:r>
            <a:r>
              <a:rPr lang="en-US" dirty="0"/>
              <a:t>, </a:t>
            </a:r>
            <a:r>
              <a:rPr lang="en-US" dirty="0" err="1"/>
              <a:t>eam</a:t>
            </a:r>
            <a:r>
              <a:rPr lang="en-US" dirty="0"/>
              <a:t> et </a:t>
            </a:r>
            <a:r>
              <a:rPr lang="en-US" dirty="0" err="1"/>
              <a:t>atqui</a:t>
            </a:r>
            <a:r>
              <a:rPr lang="en-US" dirty="0"/>
              <a:t> </a:t>
            </a:r>
            <a:r>
              <a:rPr lang="en-US" dirty="0" err="1"/>
              <a:t>inimicus</a:t>
            </a:r>
            <a:r>
              <a:rPr lang="en-US" dirty="0"/>
              <a:t>. Vis </a:t>
            </a:r>
            <a:r>
              <a:rPr lang="en-US" dirty="0" err="1"/>
              <a:t>libris</a:t>
            </a:r>
            <a:r>
              <a:rPr lang="en-US" dirty="0"/>
              <a:t> </a:t>
            </a:r>
            <a:r>
              <a:rPr lang="en-US" dirty="0" err="1"/>
              <a:t>latine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probo</a:t>
            </a:r>
            <a:r>
              <a:rPr lang="en-US" dirty="0"/>
              <a:t> corpora </a:t>
            </a:r>
            <a:r>
              <a:rPr lang="en-US" dirty="0" err="1"/>
              <a:t>vix</a:t>
            </a:r>
            <a:r>
              <a:rPr lang="en-US" dirty="0"/>
              <a:t> in. Id quid am </a:t>
            </a:r>
            <a:r>
              <a:rPr lang="en-US" dirty="0" err="1"/>
              <a:t>posidonium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sed.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452528"/>
      </p:ext>
    </p:extLst>
  </p:cSld>
  <p:clrMapOvr>
    <a:masterClrMapping/>
  </p:clrMapOvr>
  <p:transition spd="slow" advTm="500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25728" y="12141200"/>
            <a:ext cx="807130" cy="73025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fld id="{698B760D-779F-4F1E-A919-A93EE728A21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31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transition spd="slow" advTm="5000"/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file:///C:\Users\PP%20SLUZBA\Downloads\Cinematic%20Inspiring%20Piano.mp3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83ACF47-24B2-49C8-AD30-E5FD4D2243DA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" b="671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2512926" y="225193"/>
            <a:ext cx="10667999" cy="6437532"/>
          </a:xfrm>
        </p:spPr>
        <p:txBody>
          <a:bodyPr/>
          <a:lstStyle/>
          <a:p>
            <a:r>
              <a:rPr lang="sr-Cyrl-RS" dirty="0"/>
              <a:t>Јелена</a:t>
            </a:r>
            <a:endParaRPr lang="ru-RU" dirty="0"/>
          </a:p>
          <a:p>
            <a:r>
              <a:rPr lang="ru-RU" dirty="0"/>
              <a:t>и Иван</a:t>
            </a:r>
            <a:endParaRPr lang="sr-Latn-R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6422782" y="8443806"/>
            <a:ext cx="7867649" cy="866327"/>
          </a:xfrm>
        </p:spPr>
        <p:txBody>
          <a:bodyPr/>
          <a:lstStyle/>
          <a:p>
            <a:r>
              <a:rPr lang="sr-Cyrl-RS" sz="9600" dirty="0"/>
              <a:t>за Сергеја</a:t>
            </a:r>
            <a:endParaRPr lang="ru-RU" sz="9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8468375" y="11763698"/>
            <a:ext cx="4710808" cy="1303498"/>
          </a:xfrm>
        </p:spPr>
        <p:txBody>
          <a:bodyPr/>
          <a:lstStyle/>
          <a:p>
            <a:pPr algn="r"/>
            <a:r>
              <a:rPr lang="sr-Latn-RS" dirty="0"/>
              <a:t>skolaigk.edu.rs</a:t>
            </a:r>
          </a:p>
          <a:p>
            <a:pPr algn="r"/>
            <a:r>
              <a:rPr lang="sr-Latn-RS" dirty="0"/>
              <a:t>jelena.edu.rs</a:t>
            </a:r>
            <a:endParaRPr lang="ru-R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19115828" y="11928259"/>
            <a:ext cx="359073" cy="387798"/>
          </a:xfrm>
        </p:spPr>
        <p:txBody>
          <a:bodyPr/>
          <a:lstStyle/>
          <a:p>
            <a:r>
              <a:rPr lang="en-US" dirty="0"/>
              <a:t></a:t>
            </a:r>
          </a:p>
        </p:txBody>
      </p:sp>
      <p:sp>
        <p:nvSpPr>
          <p:cNvPr id="34" name="Freeform 5"/>
          <p:cNvSpPr>
            <a:spLocks/>
          </p:cNvSpPr>
          <p:nvPr/>
        </p:nvSpPr>
        <p:spPr bwMode="auto">
          <a:xfrm>
            <a:off x="10666256" y="0"/>
            <a:ext cx="1846670" cy="13716000"/>
          </a:xfrm>
          <a:custGeom>
            <a:avLst/>
            <a:gdLst>
              <a:gd name="T0" fmla="*/ 235 w 582"/>
              <a:gd name="T1" fmla="*/ 0 h 4320"/>
              <a:gd name="T2" fmla="*/ 91 w 582"/>
              <a:gd name="T3" fmla="*/ 398 h 4320"/>
              <a:gd name="T4" fmla="*/ 166 w 582"/>
              <a:gd name="T5" fmla="*/ 1442 h 4320"/>
              <a:gd name="T6" fmla="*/ 411 w 582"/>
              <a:gd name="T7" fmla="*/ 2849 h 4320"/>
              <a:gd name="T8" fmla="*/ 0 w 582"/>
              <a:gd name="T9" fmla="*/ 4320 h 4320"/>
              <a:gd name="T10" fmla="*/ 128 w 582"/>
              <a:gd name="T11" fmla="*/ 4320 h 4320"/>
              <a:gd name="T12" fmla="*/ 539 w 582"/>
              <a:gd name="T13" fmla="*/ 2847 h 4320"/>
              <a:gd name="T14" fmla="*/ 295 w 582"/>
              <a:gd name="T15" fmla="*/ 1441 h 4320"/>
              <a:gd name="T16" fmla="*/ 220 w 582"/>
              <a:gd name="T17" fmla="*/ 397 h 4320"/>
              <a:gd name="T18" fmla="*/ 362 w 582"/>
              <a:gd name="T19" fmla="*/ 0 h 4320"/>
              <a:gd name="T20" fmla="*/ 235 w 582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2" h="4320">
                <a:moveTo>
                  <a:pt x="235" y="0"/>
                </a:moveTo>
                <a:cubicBezTo>
                  <a:pt x="190" y="0"/>
                  <a:pt x="99" y="367"/>
                  <a:pt x="91" y="398"/>
                </a:cubicBezTo>
                <a:cubicBezTo>
                  <a:pt x="0" y="760"/>
                  <a:pt x="49" y="1090"/>
                  <a:pt x="166" y="1442"/>
                </a:cubicBezTo>
                <a:cubicBezTo>
                  <a:pt x="323" y="1911"/>
                  <a:pt x="453" y="2357"/>
                  <a:pt x="411" y="2849"/>
                </a:cubicBezTo>
                <a:cubicBezTo>
                  <a:pt x="367" y="3354"/>
                  <a:pt x="201" y="3846"/>
                  <a:pt x="0" y="4320"/>
                </a:cubicBezTo>
                <a:cubicBezTo>
                  <a:pt x="128" y="4320"/>
                  <a:pt x="128" y="4320"/>
                  <a:pt x="128" y="4320"/>
                </a:cubicBezTo>
                <a:cubicBezTo>
                  <a:pt x="329" y="3846"/>
                  <a:pt x="495" y="3353"/>
                  <a:pt x="539" y="2847"/>
                </a:cubicBezTo>
                <a:cubicBezTo>
                  <a:pt x="582" y="2355"/>
                  <a:pt x="451" y="1909"/>
                  <a:pt x="295" y="1441"/>
                </a:cubicBezTo>
                <a:cubicBezTo>
                  <a:pt x="177" y="1089"/>
                  <a:pt x="129" y="759"/>
                  <a:pt x="220" y="397"/>
                </a:cubicBezTo>
                <a:cubicBezTo>
                  <a:pt x="228" y="365"/>
                  <a:pt x="317" y="0"/>
                  <a:pt x="362" y="0"/>
                </a:cubicBezTo>
                <a:cubicBezTo>
                  <a:pt x="361" y="0"/>
                  <a:pt x="234" y="0"/>
                  <a:pt x="235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Freeform 6"/>
          <p:cNvSpPr>
            <a:spLocks/>
          </p:cNvSpPr>
          <p:nvPr/>
        </p:nvSpPr>
        <p:spPr bwMode="auto">
          <a:xfrm>
            <a:off x="0" y="0"/>
            <a:ext cx="2822575" cy="3065463"/>
          </a:xfrm>
          <a:custGeom>
            <a:avLst/>
            <a:gdLst>
              <a:gd name="T0" fmla="*/ 894 w 1036"/>
              <a:gd name="T1" fmla="*/ 0 h 1124"/>
              <a:gd name="T2" fmla="*/ 698 w 1036"/>
              <a:gd name="T3" fmla="*/ 0 h 1124"/>
              <a:gd name="T4" fmla="*/ 892 w 1036"/>
              <a:gd name="T5" fmla="*/ 422 h 1124"/>
              <a:gd name="T6" fmla="*/ 334 w 1036"/>
              <a:gd name="T7" fmla="*/ 980 h 1124"/>
              <a:gd name="T8" fmla="*/ 0 w 1036"/>
              <a:gd name="T9" fmla="*/ 868 h 1124"/>
              <a:gd name="T10" fmla="*/ 0 w 1036"/>
              <a:gd name="T11" fmla="*/ 1039 h 1124"/>
              <a:gd name="T12" fmla="*/ 334 w 1036"/>
              <a:gd name="T13" fmla="*/ 1124 h 1124"/>
              <a:gd name="T14" fmla="*/ 1036 w 1036"/>
              <a:gd name="T15" fmla="*/ 422 h 1124"/>
              <a:gd name="T16" fmla="*/ 894 w 1036"/>
              <a:gd name="T17" fmla="*/ 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6" h="1124">
                <a:moveTo>
                  <a:pt x="894" y="0"/>
                </a:moveTo>
                <a:cubicBezTo>
                  <a:pt x="698" y="0"/>
                  <a:pt x="698" y="0"/>
                  <a:pt x="698" y="0"/>
                </a:cubicBezTo>
                <a:cubicBezTo>
                  <a:pt x="817" y="102"/>
                  <a:pt x="892" y="253"/>
                  <a:pt x="892" y="422"/>
                </a:cubicBezTo>
                <a:cubicBezTo>
                  <a:pt x="892" y="730"/>
                  <a:pt x="642" y="980"/>
                  <a:pt x="334" y="980"/>
                </a:cubicBezTo>
                <a:cubicBezTo>
                  <a:pt x="209" y="980"/>
                  <a:pt x="93" y="938"/>
                  <a:pt x="0" y="868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99" y="1093"/>
                  <a:pt x="213" y="1124"/>
                  <a:pt x="334" y="1124"/>
                </a:cubicBezTo>
                <a:cubicBezTo>
                  <a:pt x="721" y="1124"/>
                  <a:pt x="1036" y="809"/>
                  <a:pt x="1036" y="422"/>
                </a:cubicBezTo>
                <a:cubicBezTo>
                  <a:pt x="1036" y="264"/>
                  <a:pt x="983" y="117"/>
                  <a:pt x="894" y="0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Rectangle 40"/>
          <p:cNvSpPr/>
          <p:nvPr/>
        </p:nvSpPr>
        <p:spPr>
          <a:xfrm>
            <a:off x="15688109" y="8011019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41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9162651" y="12328525"/>
            <a:ext cx="3646488" cy="1390650"/>
          </a:xfrm>
          <a:custGeom>
            <a:avLst/>
            <a:gdLst>
              <a:gd name="T0" fmla="*/ 677 w 1353"/>
              <a:gd name="T1" fmla="*/ 0 h 516"/>
              <a:gd name="T2" fmla="*/ 0 w 1353"/>
              <a:gd name="T3" fmla="*/ 516 h 516"/>
              <a:gd name="T4" fmla="*/ 151 w 1353"/>
              <a:gd name="T5" fmla="*/ 516 h 516"/>
              <a:gd name="T6" fmla="*/ 677 w 1353"/>
              <a:gd name="T7" fmla="*/ 144 h 516"/>
              <a:gd name="T8" fmla="*/ 1202 w 1353"/>
              <a:gd name="T9" fmla="*/ 516 h 516"/>
              <a:gd name="T10" fmla="*/ 1353 w 1353"/>
              <a:gd name="T11" fmla="*/ 516 h 516"/>
              <a:gd name="T12" fmla="*/ 677 w 1353"/>
              <a:gd name="T13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3" h="516">
                <a:moveTo>
                  <a:pt x="677" y="0"/>
                </a:moveTo>
                <a:cubicBezTo>
                  <a:pt x="354" y="0"/>
                  <a:pt x="82" y="219"/>
                  <a:pt x="0" y="516"/>
                </a:cubicBezTo>
                <a:cubicBezTo>
                  <a:pt x="151" y="516"/>
                  <a:pt x="151" y="516"/>
                  <a:pt x="151" y="516"/>
                </a:cubicBezTo>
                <a:cubicBezTo>
                  <a:pt x="227" y="299"/>
                  <a:pt x="434" y="144"/>
                  <a:pt x="677" y="144"/>
                </a:cubicBezTo>
                <a:cubicBezTo>
                  <a:pt x="919" y="144"/>
                  <a:pt x="1126" y="299"/>
                  <a:pt x="1202" y="516"/>
                </a:cubicBezTo>
                <a:cubicBezTo>
                  <a:pt x="1353" y="516"/>
                  <a:pt x="1353" y="516"/>
                  <a:pt x="1353" y="516"/>
                </a:cubicBezTo>
                <a:cubicBezTo>
                  <a:pt x="1272" y="219"/>
                  <a:pt x="999" y="0"/>
                  <a:pt x="67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Cinematic Inspiring Piano">
            <a:hlinkClick r:id="" action="ppaction://media"/>
            <a:extLst>
              <a:ext uri="{FF2B5EF4-FFF2-40B4-BE49-F238E27FC236}">
                <a16:creationId xmlns:a16="http://schemas.microsoft.com/office/drawing/2014/main" id="{5616312A-B114-4765-96E2-3C0C839E0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947525" y="6613525"/>
            <a:ext cx="487363" cy="487363"/>
          </a:xfrm>
          <a:prstGeom prst="rect">
            <a:avLst/>
          </a:prstGeom>
        </p:spPr>
      </p:pic>
      <p:pic>
        <p:nvPicPr>
          <p:cNvPr id="13" name="Cinematic Inspiring Piano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12038013" y="67040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2109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10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decel="100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934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441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numSld="999">
                <p:cTn id="5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build="p"/>
      <p:bldP spid="6" grpId="0" build="p"/>
      <p:bldP spid="7" grpId="0" build="p"/>
      <p:bldP spid="8" grpId="0" build="p"/>
      <p:bldP spid="34" grpId="0" animBg="1"/>
      <p:bldP spid="35" grpId="0" animBg="1"/>
      <p:bldP spid="41" grpId="0" uiExpand="1" build="p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Резулат акције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4229099" y="3401120"/>
            <a:ext cx="17040639" cy="1303498"/>
          </a:xfrm>
        </p:spPr>
        <p:txBody>
          <a:bodyPr/>
          <a:lstStyle/>
          <a:p>
            <a:r>
              <a:rPr lang="sr-Cyrl-RS" dirty="0"/>
              <a:t>Претходни бројеви су истинити и представљају резултат наше акције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773558" y="6223462"/>
            <a:ext cx="2895599" cy="594971"/>
          </a:xfrm>
        </p:spPr>
        <p:txBody>
          <a:bodyPr/>
          <a:lstStyle/>
          <a:p>
            <a:r>
              <a:rPr lang="sr-Cyrl-RS" dirty="0"/>
              <a:t>динара</a:t>
            </a:r>
            <a:endParaRPr lang="ru-RU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4"/>
          </p:nvPr>
        </p:nvSpPr>
        <p:spPr>
          <a:xfrm>
            <a:off x="3733802" y="5239183"/>
            <a:ext cx="2895599" cy="1410643"/>
          </a:xfrm>
        </p:spPr>
        <p:txBody>
          <a:bodyPr>
            <a:normAutofit/>
          </a:bodyPr>
          <a:lstStyle/>
          <a:p>
            <a:r>
              <a:rPr lang="sr-Cyrl-RS" sz="5400" dirty="0"/>
              <a:t>173.000</a:t>
            </a:r>
            <a:endParaRPr lang="ru-RU" sz="5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5"/>
          </p:nvPr>
        </p:nvSpPr>
        <p:spPr>
          <a:xfrm>
            <a:off x="3733802" y="8388777"/>
            <a:ext cx="2895599" cy="594971"/>
          </a:xfrm>
        </p:spPr>
        <p:txBody>
          <a:bodyPr/>
          <a:lstStyle/>
          <a:p>
            <a:r>
              <a:rPr lang="sr-Cyrl-RS" dirty="0"/>
              <a:t>порука</a:t>
            </a:r>
            <a:endParaRPr lang="ru-RU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6"/>
          </p:nvPr>
        </p:nvSpPr>
        <p:spPr>
          <a:xfrm>
            <a:off x="3733802" y="7484018"/>
            <a:ext cx="2895599" cy="1410643"/>
          </a:xfrm>
        </p:spPr>
        <p:txBody>
          <a:bodyPr/>
          <a:lstStyle/>
          <a:p>
            <a:r>
              <a:rPr lang="sr-Cyrl-RS" sz="5400" dirty="0"/>
              <a:t>900</a:t>
            </a:r>
            <a:endParaRPr lang="ru-RU" sz="54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7"/>
          </p:nvPr>
        </p:nvSpPr>
        <p:spPr>
          <a:xfrm>
            <a:off x="3733802" y="10591372"/>
            <a:ext cx="2895599" cy="594971"/>
          </a:xfrm>
        </p:spPr>
        <p:txBody>
          <a:bodyPr/>
          <a:lstStyle/>
          <a:p>
            <a:r>
              <a:rPr lang="ru-RU" dirty="0"/>
              <a:t>родитеља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8"/>
          </p:nvPr>
        </p:nvSpPr>
        <p:spPr>
          <a:xfrm>
            <a:off x="3733802" y="9626977"/>
            <a:ext cx="2895599" cy="1410643"/>
          </a:xfrm>
        </p:spPr>
        <p:txBody>
          <a:bodyPr/>
          <a:lstStyle/>
          <a:p>
            <a:r>
              <a:rPr lang="sr-Cyrl-RS" sz="5400" dirty="0"/>
              <a:t>10</a:t>
            </a:r>
            <a:endParaRPr lang="ru-RU" sz="540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3"/>
          </p:nvPr>
        </p:nvSpPr>
        <p:spPr>
          <a:xfrm>
            <a:off x="6781801" y="5217977"/>
            <a:ext cx="13792199" cy="1983172"/>
          </a:xfrm>
        </p:spPr>
        <p:txBody>
          <a:bodyPr/>
          <a:lstStyle/>
          <a:p>
            <a:r>
              <a:rPr lang="sr-Cyrl-RS" dirty="0"/>
              <a:t>прикупљено је на базару који су организовали млађи ученици са учитељицама ОШ „Иван Горан Ковачић“</a:t>
            </a:r>
          </a:p>
          <a:p>
            <a:endParaRPr lang="sr-Cyrl-R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9"/>
          </p:nvPr>
        </p:nvSpPr>
        <p:spPr>
          <a:xfrm>
            <a:off x="6781801" y="7103724"/>
            <a:ext cx="14487937" cy="1983172"/>
          </a:xfrm>
        </p:spPr>
        <p:txBody>
          <a:bodyPr/>
          <a:lstStyle/>
          <a:p>
            <a:r>
              <a:rPr lang="sr-Cyrl-RS" dirty="0"/>
              <a:t>послато је на број фондације „Буди хуман“ од стране старијих ученика обе школе! Слању порука придружили су се родитељи, баке, деке, наставници, ненаставно особље.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r-Cyrl-RS" dirty="0"/>
              <a:t>уплатило је појединачни новчани износ. Њихова жеља била је да остану анонимни!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5927" y="2535846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 rot="16200000">
            <a:off x="21863844" y="11197431"/>
            <a:ext cx="3646488" cy="1390650"/>
          </a:xfrm>
          <a:custGeom>
            <a:avLst/>
            <a:gdLst>
              <a:gd name="T0" fmla="*/ 677 w 1353"/>
              <a:gd name="T1" fmla="*/ 0 h 516"/>
              <a:gd name="T2" fmla="*/ 0 w 1353"/>
              <a:gd name="T3" fmla="*/ 516 h 516"/>
              <a:gd name="T4" fmla="*/ 151 w 1353"/>
              <a:gd name="T5" fmla="*/ 516 h 516"/>
              <a:gd name="T6" fmla="*/ 677 w 1353"/>
              <a:gd name="T7" fmla="*/ 144 h 516"/>
              <a:gd name="T8" fmla="*/ 1202 w 1353"/>
              <a:gd name="T9" fmla="*/ 516 h 516"/>
              <a:gd name="T10" fmla="*/ 1353 w 1353"/>
              <a:gd name="T11" fmla="*/ 516 h 516"/>
              <a:gd name="T12" fmla="*/ 677 w 1353"/>
              <a:gd name="T13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3" h="516">
                <a:moveTo>
                  <a:pt x="677" y="0"/>
                </a:moveTo>
                <a:cubicBezTo>
                  <a:pt x="354" y="0"/>
                  <a:pt x="82" y="219"/>
                  <a:pt x="0" y="516"/>
                </a:cubicBezTo>
                <a:cubicBezTo>
                  <a:pt x="151" y="516"/>
                  <a:pt x="151" y="516"/>
                  <a:pt x="151" y="516"/>
                </a:cubicBezTo>
                <a:cubicBezTo>
                  <a:pt x="227" y="299"/>
                  <a:pt x="434" y="144"/>
                  <a:pt x="677" y="144"/>
                </a:cubicBezTo>
                <a:cubicBezTo>
                  <a:pt x="919" y="144"/>
                  <a:pt x="1126" y="299"/>
                  <a:pt x="1202" y="516"/>
                </a:cubicBezTo>
                <a:cubicBezTo>
                  <a:pt x="1353" y="516"/>
                  <a:pt x="1353" y="516"/>
                  <a:pt x="1353" y="516"/>
                </a:cubicBezTo>
                <a:cubicBezTo>
                  <a:pt x="1272" y="219"/>
                  <a:pt x="999" y="0"/>
                  <a:pt x="67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A4121DA-E519-419F-A0D9-8C839B5AA2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642C440-811D-4784-B4C2-1F745AF2F883}"/>
              </a:ext>
            </a:extLst>
          </p:cNvPr>
          <p:cNvSpPr txBox="1"/>
          <p:nvPr/>
        </p:nvSpPr>
        <p:spPr>
          <a:xfrm>
            <a:off x="4408003" y="4884939"/>
            <a:ext cx="12195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dirty="0"/>
              <a:t>близу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46538A-8BBF-4D9F-ABDE-9172F82238A1}"/>
              </a:ext>
            </a:extLst>
          </p:cNvPr>
          <p:cNvSpPr txBox="1"/>
          <p:nvPr/>
        </p:nvSpPr>
        <p:spPr>
          <a:xfrm>
            <a:off x="4169467" y="7190820"/>
            <a:ext cx="12195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dirty="0"/>
              <a:t>више од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BF1AE4-FC2F-4F02-812F-B417246E1000}"/>
              </a:ext>
            </a:extLst>
          </p:cNvPr>
          <p:cNvSpPr txBox="1"/>
          <p:nvPr/>
        </p:nvSpPr>
        <p:spPr>
          <a:xfrm>
            <a:off x="4248979" y="9278034"/>
            <a:ext cx="12195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укупно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79251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15" grpId="0"/>
      <p:bldP spid="16" grpId="0"/>
      <p:bldP spid="17" grpId="0"/>
      <p:bldP spid="18" grpId="0"/>
      <p:bldP spid="19" grpId="0"/>
      <p:bldP spid="14" grpId="0" build="p"/>
      <p:bldP spid="20" grpId="0" build="p"/>
      <p:bldP spid="21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Донација са школског базара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4229100" y="3401120"/>
            <a:ext cx="16344900" cy="623825"/>
          </a:xfrm>
        </p:spPr>
        <p:txBody>
          <a:bodyPr/>
          <a:lstStyle/>
          <a:p>
            <a:r>
              <a:rPr lang="sr-Cyrl-RS" dirty="0"/>
              <a:t>Школски базар одражан је 19.11.2021. године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55927" y="2535846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rot="10800000">
            <a:off x="21582857" y="10650537"/>
            <a:ext cx="2822575" cy="3065463"/>
          </a:xfrm>
          <a:custGeom>
            <a:avLst/>
            <a:gdLst>
              <a:gd name="T0" fmla="*/ 894 w 1036"/>
              <a:gd name="T1" fmla="*/ 0 h 1124"/>
              <a:gd name="T2" fmla="*/ 698 w 1036"/>
              <a:gd name="T3" fmla="*/ 0 h 1124"/>
              <a:gd name="T4" fmla="*/ 892 w 1036"/>
              <a:gd name="T5" fmla="*/ 422 h 1124"/>
              <a:gd name="T6" fmla="*/ 334 w 1036"/>
              <a:gd name="T7" fmla="*/ 980 h 1124"/>
              <a:gd name="T8" fmla="*/ 0 w 1036"/>
              <a:gd name="T9" fmla="*/ 868 h 1124"/>
              <a:gd name="T10" fmla="*/ 0 w 1036"/>
              <a:gd name="T11" fmla="*/ 1039 h 1124"/>
              <a:gd name="T12" fmla="*/ 334 w 1036"/>
              <a:gd name="T13" fmla="*/ 1124 h 1124"/>
              <a:gd name="T14" fmla="*/ 1036 w 1036"/>
              <a:gd name="T15" fmla="*/ 422 h 1124"/>
              <a:gd name="T16" fmla="*/ 894 w 1036"/>
              <a:gd name="T17" fmla="*/ 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6" h="1124">
                <a:moveTo>
                  <a:pt x="894" y="0"/>
                </a:moveTo>
                <a:cubicBezTo>
                  <a:pt x="698" y="0"/>
                  <a:pt x="698" y="0"/>
                  <a:pt x="698" y="0"/>
                </a:cubicBezTo>
                <a:cubicBezTo>
                  <a:pt x="817" y="102"/>
                  <a:pt x="892" y="253"/>
                  <a:pt x="892" y="422"/>
                </a:cubicBezTo>
                <a:cubicBezTo>
                  <a:pt x="892" y="730"/>
                  <a:pt x="642" y="980"/>
                  <a:pt x="334" y="980"/>
                </a:cubicBezTo>
                <a:cubicBezTo>
                  <a:pt x="209" y="980"/>
                  <a:pt x="93" y="938"/>
                  <a:pt x="0" y="868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99" y="1093"/>
                  <a:pt x="213" y="1124"/>
                  <a:pt x="334" y="1124"/>
                </a:cubicBezTo>
                <a:cubicBezTo>
                  <a:pt x="721" y="1124"/>
                  <a:pt x="1036" y="809"/>
                  <a:pt x="1036" y="422"/>
                </a:cubicBezTo>
                <a:cubicBezTo>
                  <a:pt x="1036" y="264"/>
                  <a:pt x="983" y="117"/>
                  <a:pt x="894" y="0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2" name="Table"/>
          <p:cNvGraphicFramePr>
            <a:graphicFrameLocks noGrp="1"/>
          </p:cNvGraphicFramePr>
          <p:nvPr>
            <p:ph type="tbl" sz="quarter" idx="29"/>
            <p:extLst>
              <p:ext uri="{D42A27DB-BD31-4B8C-83A1-F6EECF244321}">
                <p14:modId xmlns:p14="http://schemas.microsoft.com/office/powerpoint/2010/main" val="93074015"/>
              </p:ext>
            </p:extLst>
          </p:nvPr>
        </p:nvGraphicFramePr>
        <p:xfrm>
          <a:off x="3021013" y="5110163"/>
          <a:ext cx="16325851" cy="5965146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{7E9639D4-E3E2-4D34-9284-5A2195B3D0D7}</a:tableStyleId>
              </a:tblPr>
              <a:tblGrid>
                <a:gridCol w="4083876">
                  <a:extLst>
                    <a:ext uri="{9D8B030D-6E8A-4147-A177-3AD203B41FA5}">
                      <a16:colId xmlns:a16="http://schemas.microsoft.com/office/drawing/2014/main" val="1322037272"/>
                    </a:ext>
                  </a:extLst>
                </a:gridCol>
                <a:gridCol w="9190343">
                  <a:extLst>
                    <a:ext uri="{9D8B030D-6E8A-4147-A177-3AD203B41FA5}">
                      <a16:colId xmlns:a16="http://schemas.microsoft.com/office/drawing/2014/main" val="2341631284"/>
                    </a:ext>
                  </a:extLst>
                </a:gridCol>
                <a:gridCol w="3051632">
                  <a:extLst>
                    <a:ext uri="{9D8B030D-6E8A-4147-A177-3AD203B41FA5}">
                      <a16:colId xmlns:a16="http://schemas.microsoft.com/office/drawing/2014/main" val="553386704"/>
                    </a:ext>
                  </a:extLst>
                </a:gridCol>
              </a:tblGrid>
              <a:tr h="994191">
                <a:tc>
                  <a:txBody>
                    <a:bodyPr/>
                    <a:lstStyle/>
                    <a:p>
                      <a:pPr algn="l"/>
                      <a:r>
                        <a:rPr lang="sr-Cyrl-RS" sz="4800" b="0" dirty="0">
                          <a:solidFill>
                            <a:schemeClr val="bg1"/>
                          </a:solidFill>
                          <a:latin typeface="+mj-lt"/>
                        </a:rPr>
                        <a:t>1. разред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прикупљено у динарима: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54.537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921381"/>
                  </a:ext>
                </a:extLst>
              </a:tr>
              <a:tr h="9941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4800" b="0" dirty="0">
                          <a:solidFill>
                            <a:schemeClr val="bg1"/>
                          </a:solidFill>
                          <a:latin typeface="+mj-lt"/>
                        </a:rPr>
                        <a:t>2. разред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прикупљено у динарима: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38.160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441170"/>
                  </a:ext>
                </a:extLst>
              </a:tr>
              <a:tr h="994191">
                <a:tc>
                  <a:txBody>
                    <a:bodyPr/>
                    <a:lstStyle/>
                    <a:p>
                      <a:pPr algn="l"/>
                      <a:r>
                        <a:rPr lang="sr-Cyrl-RS" sz="4800" b="0" dirty="0">
                          <a:solidFill>
                            <a:schemeClr val="bg1"/>
                          </a:solidFill>
                          <a:latin typeface="+mj-lt"/>
                        </a:rPr>
                        <a:t>3. разред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прикупљено у динарима: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46.415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748724"/>
                  </a:ext>
                </a:extLst>
              </a:tr>
              <a:tr h="994191">
                <a:tc>
                  <a:txBody>
                    <a:bodyPr/>
                    <a:lstStyle/>
                    <a:p>
                      <a:pPr algn="l"/>
                      <a:r>
                        <a:rPr lang="sr-Cyrl-RS" sz="4800" b="0" dirty="0">
                          <a:solidFill>
                            <a:schemeClr val="bg1"/>
                          </a:solidFill>
                          <a:latin typeface="+mj-lt"/>
                        </a:rPr>
                        <a:t>4. разред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прикупљено у динарима: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33.700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55151"/>
                  </a:ext>
                </a:extLst>
              </a:tr>
              <a:tr h="994191">
                <a:tc>
                  <a:txBody>
                    <a:bodyPr/>
                    <a:lstStyle/>
                    <a:p>
                      <a:pPr algn="l"/>
                      <a:endParaRPr lang="en-US" sz="48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938506"/>
                  </a:ext>
                </a:extLst>
              </a:tr>
              <a:tr h="994191">
                <a:tc>
                  <a:txBody>
                    <a:bodyPr/>
                    <a:lstStyle/>
                    <a:p>
                      <a:pPr algn="l"/>
                      <a:r>
                        <a:rPr lang="sr-Cyrl-RS" sz="4800" b="0" dirty="0">
                          <a:solidFill>
                            <a:schemeClr val="bg1"/>
                          </a:solidFill>
                          <a:latin typeface="+mj-lt"/>
                        </a:rPr>
                        <a:t>Укупно</a:t>
                      </a:r>
                      <a:endParaRPr lang="en-US" sz="48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3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ОШ „Иван Горан Ковачић“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172.812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0" marR="36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944880"/>
                  </a:ext>
                </a:extLst>
              </a:tr>
            </a:tbl>
          </a:graphicData>
        </a:graphic>
      </p:graphicFrame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ABA977D-2A62-4D97-B944-92DCED7A0A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2407883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21449" y="2575828"/>
            <a:ext cx="11491785" cy="7215872"/>
            <a:chOff x="3359150" y="3561654"/>
            <a:chExt cx="2239992" cy="140652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4589492" y="3561655"/>
              <a:ext cx="1009650" cy="1406525"/>
            </a:xfrm>
            <a:custGeom>
              <a:avLst/>
              <a:gdLst>
                <a:gd name="T0" fmla="*/ 5 w 294"/>
                <a:gd name="T1" fmla="*/ 265 h 410"/>
                <a:gd name="T2" fmla="*/ 85 w 294"/>
                <a:gd name="T3" fmla="*/ 395 h 410"/>
                <a:gd name="T4" fmla="*/ 149 w 294"/>
                <a:gd name="T5" fmla="*/ 410 h 410"/>
                <a:gd name="T6" fmla="*/ 294 w 294"/>
                <a:gd name="T7" fmla="*/ 265 h 410"/>
                <a:gd name="T8" fmla="*/ 149 w 294"/>
                <a:gd name="T9" fmla="*/ 120 h 410"/>
                <a:gd name="T10" fmla="*/ 115 w 294"/>
                <a:gd name="T11" fmla="*/ 124 h 410"/>
                <a:gd name="T12" fmla="*/ 149 w 294"/>
                <a:gd name="T13" fmla="*/ 0 h 410"/>
                <a:gd name="T14" fmla="*/ 105 w 294"/>
                <a:gd name="T15" fmla="*/ 30 h 410"/>
                <a:gd name="T16" fmla="*/ 63 w 294"/>
                <a:gd name="T17" fmla="*/ 75 h 410"/>
                <a:gd name="T18" fmla="*/ 5 w 294"/>
                <a:gd name="T19" fmla="*/ 26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4" h="410">
                  <a:moveTo>
                    <a:pt x="5" y="265"/>
                  </a:moveTo>
                  <a:cubicBezTo>
                    <a:pt x="8" y="319"/>
                    <a:pt x="32" y="368"/>
                    <a:pt x="85" y="395"/>
                  </a:cubicBezTo>
                  <a:cubicBezTo>
                    <a:pt x="105" y="405"/>
                    <a:pt x="127" y="410"/>
                    <a:pt x="149" y="410"/>
                  </a:cubicBezTo>
                  <a:cubicBezTo>
                    <a:pt x="229" y="410"/>
                    <a:pt x="294" y="345"/>
                    <a:pt x="294" y="265"/>
                  </a:cubicBezTo>
                  <a:cubicBezTo>
                    <a:pt x="294" y="185"/>
                    <a:pt x="229" y="120"/>
                    <a:pt x="149" y="120"/>
                  </a:cubicBezTo>
                  <a:cubicBezTo>
                    <a:pt x="138" y="120"/>
                    <a:pt x="126" y="122"/>
                    <a:pt x="115" y="124"/>
                  </a:cubicBezTo>
                  <a:cubicBezTo>
                    <a:pt x="94" y="55"/>
                    <a:pt x="149" y="0"/>
                    <a:pt x="149" y="0"/>
                  </a:cubicBezTo>
                  <a:cubicBezTo>
                    <a:pt x="139" y="11"/>
                    <a:pt x="118" y="19"/>
                    <a:pt x="105" y="30"/>
                  </a:cubicBezTo>
                  <a:cubicBezTo>
                    <a:pt x="89" y="44"/>
                    <a:pt x="75" y="59"/>
                    <a:pt x="63" y="75"/>
                  </a:cubicBezTo>
                  <a:cubicBezTo>
                    <a:pt x="26" y="123"/>
                    <a:pt x="0" y="198"/>
                    <a:pt x="5" y="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359150" y="3561654"/>
              <a:ext cx="1009650" cy="1406525"/>
            </a:xfrm>
            <a:custGeom>
              <a:avLst/>
              <a:gdLst>
                <a:gd name="T0" fmla="*/ 5 w 294"/>
                <a:gd name="T1" fmla="*/ 265 h 410"/>
                <a:gd name="T2" fmla="*/ 85 w 294"/>
                <a:gd name="T3" fmla="*/ 395 h 410"/>
                <a:gd name="T4" fmla="*/ 149 w 294"/>
                <a:gd name="T5" fmla="*/ 410 h 410"/>
                <a:gd name="T6" fmla="*/ 294 w 294"/>
                <a:gd name="T7" fmla="*/ 265 h 410"/>
                <a:gd name="T8" fmla="*/ 149 w 294"/>
                <a:gd name="T9" fmla="*/ 120 h 410"/>
                <a:gd name="T10" fmla="*/ 115 w 294"/>
                <a:gd name="T11" fmla="*/ 124 h 410"/>
                <a:gd name="T12" fmla="*/ 149 w 294"/>
                <a:gd name="T13" fmla="*/ 0 h 410"/>
                <a:gd name="T14" fmla="*/ 104 w 294"/>
                <a:gd name="T15" fmla="*/ 30 h 410"/>
                <a:gd name="T16" fmla="*/ 62 w 294"/>
                <a:gd name="T17" fmla="*/ 75 h 410"/>
                <a:gd name="T18" fmla="*/ 5 w 294"/>
                <a:gd name="T19" fmla="*/ 26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4" h="410">
                  <a:moveTo>
                    <a:pt x="5" y="265"/>
                  </a:moveTo>
                  <a:cubicBezTo>
                    <a:pt x="8" y="319"/>
                    <a:pt x="31" y="368"/>
                    <a:pt x="85" y="395"/>
                  </a:cubicBezTo>
                  <a:cubicBezTo>
                    <a:pt x="105" y="405"/>
                    <a:pt x="127" y="410"/>
                    <a:pt x="149" y="410"/>
                  </a:cubicBezTo>
                  <a:cubicBezTo>
                    <a:pt x="229" y="410"/>
                    <a:pt x="294" y="345"/>
                    <a:pt x="294" y="265"/>
                  </a:cubicBezTo>
                  <a:cubicBezTo>
                    <a:pt x="294" y="185"/>
                    <a:pt x="229" y="120"/>
                    <a:pt x="149" y="120"/>
                  </a:cubicBezTo>
                  <a:cubicBezTo>
                    <a:pt x="137" y="120"/>
                    <a:pt x="126" y="122"/>
                    <a:pt x="115" y="124"/>
                  </a:cubicBezTo>
                  <a:cubicBezTo>
                    <a:pt x="94" y="55"/>
                    <a:pt x="149" y="0"/>
                    <a:pt x="149" y="0"/>
                  </a:cubicBezTo>
                  <a:cubicBezTo>
                    <a:pt x="138" y="11"/>
                    <a:pt x="117" y="19"/>
                    <a:pt x="104" y="30"/>
                  </a:cubicBezTo>
                  <a:cubicBezTo>
                    <a:pt x="89" y="44"/>
                    <a:pt x="75" y="59"/>
                    <a:pt x="62" y="75"/>
                  </a:cubicBezTo>
                  <a:cubicBezTo>
                    <a:pt x="26" y="123"/>
                    <a:pt x="0" y="198"/>
                    <a:pt x="5" y="2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29100" y="3240694"/>
            <a:ext cx="15994548" cy="769441"/>
          </a:xfrm>
        </p:spPr>
        <p:txBody>
          <a:bodyPr/>
          <a:lstStyle/>
          <a:p>
            <a:r>
              <a:rPr lang="sr-Cyrl-RS" dirty="0"/>
              <a:t>Песма за Сергеја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4229100" y="4674996"/>
            <a:ext cx="11633752" cy="8094652"/>
          </a:xfrm>
        </p:spPr>
        <p:txBody>
          <a:bodyPr/>
          <a:lstStyle/>
          <a:p>
            <a:pPr algn="l"/>
            <a:endParaRPr lang="sr-Cyrl-RS" dirty="0"/>
          </a:p>
          <a:p>
            <a:pPr algn="l"/>
            <a:r>
              <a:rPr lang="sr-Cyrl-RS" dirty="0"/>
              <a:t>Сергеј је леп и паметан дечак,</a:t>
            </a:r>
          </a:p>
          <a:p>
            <a:pPr algn="l"/>
            <a:r>
              <a:rPr lang="sr-Cyrl-RS" dirty="0"/>
              <a:t>Да би био потпуно здрав</a:t>
            </a:r>
          </a:p>
          <a:p>
            <a:pPr algn="l"/>
            <a:r>
              <a:rPr lang="sr-Cyrl-RS" dirty="0"/>
              <a:t>Њему  треба наша помоћ сад.</a:t>
            </a:r>
          </a:p>
          <a:p>
            <a:pPr algn="l"/>
            <a:endParaRPr lang="sr-Cyrl-RS" dirty="0"/>
          </a:p>
          <a:p>
            <a:pPr algn="l"/>
            <a:r>
              <a:rPr lang="sr-Cyrl-RS" dirty="0"/>
              <a:t>Да би били хумани, </a:t>
            </a:r>
          </a:p>
          <a:p>
            <a:pPr algn="l"/>
            <a:r>
              <a:rPr lang="sr-Cyrl-RS" dirty="0"/>
              <a:t>пошаљите поруку сада сви</a:t>
            </a:r>
          </a:p>
          <a:p>
            <a:pPr algn="l"/>
            <a:r>
              <a:rPr lang="sr-Cyrl-RS" dirty="0"/>
              <a:t>И направићете чудо као и ми.</a:t>
            </a:r>
          </a:p>
          <a:p>
            <a:endParaRPr lang="sr-Cyrl-RS" dirty="0"/>
          </a:p>
          <a:p>
            <a:r>
              <a:rPr lang="sr-Cyrl-RS" dirty="0"/>
              <a:t>Никола Иветић</a:t>
            </a:r>
          </a:p>
          <a:p>
            <a:r>
              <a:rPr lang="sr-Cyrl-RS" dirty="0"/>
              <a:t>Милош Вујовић</a:t>
            </a:r>
          </a:p>
          <a:p>
            <a:r>
              <a:rPr lang="sr-Cyrl-RS" dirty="0"/>
              <a:t>6/4</a:t>
            </a:r>
            <a:endParaRPr lang="en-US" dirty="0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rot="10800000">
            <a:off x="21582857" y="10650537"/>
            <a:ext cx="2822575" cy="3065463"/>
          </a:xfrm>
          <a:custGeom>
            <a:avLst/>
            <a:gdLst>
              <a:gd name="T0" fmla="*/ 894 w 1036"/>
              <a:gd name="T1" fmla="*/ 0 h 1124"/>
              <a:gd name="T2" fmla="*/ 698 w 1036"/>
              <a:gd name="T3" fmla="*/ 0 h 1124"/>
              <a:gd name="T4" fmla="*/ 892 w 1036"/>
              <a:gd name="T5" fmla="*/ 422 h 1124"/>
              <a:gd name="T6" fmla="*/ 334 w 1036"/>
              <a:gd name="T7" fmla="*/ 980 h 1124"/>
              <a:gd name="T8" fmla="*/ 0 w 1036"/>
              <a:gd name="T9" fmla="*/ 868 h 1124"/>
              <a:gd name="T10" fmla="*/ 0 w 1036"/>
              <a:gd name="T11" fmla="*/ 1039 h 1124"/>
              <a:gd name="T12" fmla="*/ 334 w 1036"/>
              <a:gd name="T13" fmla="*/ 1124 h 1124"/>
              <a:gd name="T14" fmla="*/ 1036 w 1036"/>
              <a:gd name="T15" fmla="*/ 422 h 1124"/>
              <a:gd name="T16" fmla="*/ 894 w 1036"/>
              <a:gd name="T17" fmla="*/ 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6" h="1124">
                <a:moveTo>
                  <a:pt x="894" y="0"/>
                </a:moveTo>
                <a:cubicBezTo>
                  <a:pt x="698" y="0"/>
                  <a:pt x="698" y="0"/>
                  <a:pt x="698" y="0"/>
                </a:cubicBezTo>
                <a:cubicBezTo>
                  <a:pt x="817" y="102"/>
                  <a:pt x="892" y="253"/>
                  <a:pt x="892" y="422"/>
                </a:cubicBezTo>
                <a:cubicBezTo>
                  <a:pt x="892" y="730"/>
                  <a:pt x="642" y="980"/>
                  <a:pt x="334" y="980"/>
                </a:cubicBezTo>
                <a:cubicBezTo>
                  <a:pt x="209" y="980"/>
                  <a:pt x="93" y="938"/>
                  <a:pt x="0" y="868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99" y="1093"/>
                  <a:pt x="213" y="1124"/>
                  <a:pt x="334" y="1124"/>
                </a:cubicBezTo>
                <a:cubicBezTo>
                  <a:pt x="721" y="1124"/>
                  <a:pt x="1036" y="809"/>
                  <a:pt x="1036" y="422"/>
                </a:cubicBezTo>
                <a:cubicBezTo>
                  <a:pt x="1036" y="264"/>
                  <a:pt x="983" y="117"/>
                  <a:pt x="894" y="0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flipV="1">
            <a:off x="1695450" y="0"/>
            <a:ext cx="3646488" cy="1390650"/>
          </a:xfrm>
          <a:custGeom>
            <a:avLst/>
            <a:gdLst>
              <a:gd name="T0" fmla="*/ 677 w 1353"/>
              <a:gd name="T1" fmla="*/ 0 h 516"/>
              <a:gd name="T2" fmla="*/ 0 w 1353"/>
              <a:gd name="T3" fmla="*/ 516 h 516"/>
              <a:gd name="T4" fmla="*/ 151 w 1353"/>
              <a:gd name="T5" fmla="*/ 516 h 516"/>
              <a:gd name="T6" fmla="*/ 677 w 1353"/>
              <a:gd name="T7" fmla="*/ 144 h 516"/>
              <a:gd name="T8" fmla="*/ 1202 w 1353"/>
              <a:gd name="T9" fmla="*/ 516 h 516"/>
              <a:gd name="T10" fmla="*/ 1353 w 1353"/>
              <a:gd name="T11" fmla="*/ 516 h 516"/>
              <a:gd name="T12" fmla="*/ 677 w 1353"/>
              <a:gd name="T13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3" h="516">
                <a:moveTo>
                  <a:pt x="677" y="0"/>
                </a:moveTo>
                <a:cubicBezTo>
                  <a:pt x="354" y="0"/>
                  <a:pt x="82" y="219"/>
                  <a:pt x="0" y="516"/>
                </a:cubicBezTo>
                <a:cubicBezTo>
                  <a:pt x="151" y="516"/>
                  <a:pt x="151" y="516"/>
                  <a:pt x="151" y="516"/>
                </a:cubicBezTo>
                <a:cubicBezTo>
                  <a:pt x="227" y="299"/>
                  <a:pt x="434" y="144"/>
                  <a:pt x="677" y="144"/>
                </a:cubicBezTo>
                <a:cubicBezTo>
                  <a:pt x="919" y="144"/>
                  <a:pt x="1126" y="299"/>
                  <a:pt x="1202" y="516"/>
                </a:cubicBezTo>
                <a:cubicBezTo>
                  <a:pt x="1353" y="516"/>
                  <a:pt x="1353" y="516"/>
                  <a:pt x="1353" y="516"/>
                </a:cubicBezTo>
                <a:cubicBezTo>
                  <a:pt x="1272" y="219"/>
                  <a:pt x="999" y="0"/>
                  <a:pt x="67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355927" y="2839816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A8F2403-FC29-4230-9CF7-9760CF6C4E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284436"/>
      </p:ext>
    </p:extLst>
  </p:cSld>
  <p:clrMapOvr>
    <a:masterClrMapping/>
  </p:clrMapOvr>
  <p:transition spd="slow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 rot="10800000">
            <a:off x="21582857" y="10650537"/>
            <a:ext cx="2822575" cy="3065463"/>
          </a:xfrm>
          <a:custGeom>
            <a:avLst/>
            <a:gdLst>
              <a:gd name="T0" fmla="*/ 894 w 1036"/>
              <a:gd name="T1" fmla="*/ 0 h 1124"/>
              <a:gd name="T2" fmla="*/ 698 w 1036"/>
              <a:gd name="T3" fmla="*/ 0 h 1124"/>
              <a:gd name="T4" fmla="*/ 892 w 1036"/>
              <a:gd name="T5" fmla="*/ 422 h 1124"/>
              <a:gd name="T6" fmla="*/ 334 w 1036"/>
              <a:gd name="T7" fmla="*/ 980 h 1124"/>
              <a:gd name="T8" fmla="*/ 0 w 1036"/>
              <a:gd name="T9" fmla="*/ 868 h 1124"/>
              <a:gd name="T10" fmla="*/ 0 w 1036"/>
              <a:gd name="T11" fmla="*/ 1039 h 1124"/>
              <a:gd name="T12" fmla="*/ 334 w 1036"/>
              <a:gd name="T13" fmla="*/ 1124 h 1124"/>
              <a:gd name="T14" fmla="*/ 1036 w 1036"/>
              <a:gd name="T15" fmla="*/ 422 h 1124"/>
              <a:gd name="T16" fmla="*/ 894 w 1036"/>
              <a:gd name="T17" fmla="*/ 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6" h="1124">
                <a:moveTo>
                  <a:pt x="894" y="0"/>
                </a:moveTo>
                <a:cubicBezTo>
                  <a:pt x="698" y="0"/>
                  <a:pt x="698" y="0"/>
                  <a:pt x="698" y="0"/>
                </a:cubicBezTo>
                <a:cubicBezTo>
                  <a:pt x="817" y="102"/>
                  <a:pt x="892" y="253"/>
                  <a:pt x="892" y="422"/>
                </a:cubicBezTo>
                <a:cubicBezTo>
                  <a:pt x="892" y="730"/>
                  <a:pt x="642" y="980"/>
                  <a:pt x="334" y="980"/>
                </a:cubicBezTo>
                <a:cubicBezTo>
                  <a:pt x="209" y="980"/>
                  <a:pt x="93" y="938"/>
                  <a:pt x="0" y="868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99" y="1093"/>
                  <a:pt x="213" y="1124"/>
                  <a:pt x="334" y="1124"/>
                </a:cubicBezTo>
                <a:cubicBezTo>
                  <a:pt x="721" y="1124"/>
                  <a:pt x="1036" y="809"/>
                  <a:pt x="1036" y="422"/>
                </a:cubicBezTo>
                <a:cubicBezTo>
                  <a:pt x="1036" y="264"/>
                  <a:pt x="983" y="117"/>
                  <a:pt x="894" y="0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 flipV="1">
            <a:off x="1695450" y="0"/>
            <a:ext cx="3646488" cy="1390650"/>
          </a:xfrm>
          <a:custGeom>
            <a:avLst/>
            <a:gdLst>
              <a:gd name="T0" fmla="*/ 677 w 1353"/>
              <a:gd name="T1" fmla="*/ 0 h 516"/>
              <a:gd name="T2" fmla="*/ 0 w 1353"/>
              <a:gd name="T3" fmla="*/ 516 h 516"/>
              <a:gd name="T4" fmla="*/ 151 w 1353"/>
              <a:gd name="T5" fmla="*/ 516 h 516"/>
              <a:gd name="T6" fmla="*/ 677 w 1353"/>
              <a:gd name="T7" fmla="*/ 144 h 516"/>
              <a:gd name="T8" fmla="*/ 1202 w 1353"/>
              <a:gd name="T9" fmla="*/ 516 h 516"/>
              <a:gd name="T10" fmla="*/ 1353 w 1353"/>
              <a:gd name="T11" fmla="*/ 516 h 516"/>
              <a:gd name="T12" fmla="*/ 677 w 1353"/>
              <a:gd name="T13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3" h="516">
                <a:moveTo>
                  <a:pt x="677" y="0"/>
                </a:moveTo>
                <a:cubicBezTo>
                  <a:pt x="354" y="0"/>
                  <a:pt x="82" y="219"/>
                  <a:pt x="0" y="516"/>
                </a:cubicBezTo>
                <a:cubicBezTo>
                  <a:pt x="151" y="516"/>
                  <a:pt x="151" y="516"/>
                  <a:pt x="151" y="516"/>
                </a:cubicBezTo>
                <a:cubicBezTo>
                  <a:pt x="227" y="299"/>
                  <a:pt x="434" y="144"/>
                  <a:pt x="677" y="144"/>
                </a:cubicBezTo>
                <a:cubicBezTo>
                  <a:pt x="919" y="144"/>
                  <a:pt x="1126" y="299"/>
                  <a:pt x="1202" y="516"/>
                </a:cubicBezTo>
                <a:cubicBezTo>
                  <a:pt x="1353" y="516"/>
                  <a:pt x="1353" y="516"/>
                  <a:pt x="1353" y="516"/>
                </a:cubicBezTo>
                <a:cubicBezTo>
                  <a:pt x="1272" y="219"/>
                  <a:pt x="999" y="0"/>
                  <a:pt x="67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229099" y="4612296"/>
            <a:ext cx="16742465" cy="6204199"/>
          </a:xfrm>
        </p:spPr>
        <p:txBody>
          <a:bodyPr/>
          <a:lstStyle/>
          <a:p>
            <a:pPr algn="ctr"/>
            <a:r>
              <a:rPr lang="sr-Cyrl-RS" sz="8000" b="1" dirty="0"/>
              <a:t>Ако нас питате како смо за 3 </a:t>
            </a:r>
          </a:p>
          <a:p>
            <a:pPr algn="ctr"/>
            <a:endParaRPr lang="sr-Cyrl-RS" sz="8000" b="1" dirty="0"/>
          </a:p>
          <a:p>
            <a:pPr algn="ctr"/>
            <a:r>
              <a:rPr lang="sr-Cyrl-RS" sz="8000" b="1" dirty="0"/>
              <a:t>дана успели све ово да </a:t>
            </a:r>
          </a:p>
          <a:p>
            <a:pPr algn="ctr"/>
            <a:endParaRPr lang="sr-Cyrl-RS" sz="8000" b="1" dirty="0"/>
          </a:p>
          <a:p>
            <a:pPr algn="ctr"/>
            <a:r>
              <a:rPr lang="sr-Cyrl-RS" sz="8000" b="1" dirty="0"/>
              <a:t>урадимо, рећи ћемо вам </a:t>
            </a:r>
          </a:p>
          <a:p>
            <a:pPr algn="ctr"/>
            <a:endParaRPr lang="sr-Cyrl-RS" sz="8000" b="1" dirty="0"/>
          </a:p>
          <a:p>
            <a:pPr algn="ctr"/>
            <a:r>
              <a:rPr lang="sr-Cyrl-RS" sz="8000" b="1" dirty="0"/>
              <a:t>само... </a:t>
            </a:r>
            <a:br>
              <a:rPr lang="sr-Cyrl-RS" sz="8000" b="1" dirty="0"/>
            </a:br>
            <a:endParaRPr lang="ru-RU" sz="8000" dirty="0"/>
          </a:p>
        </p:txBody>
      </p:sp>
      <p:sp>
        <p:nvSpPr>
          <p:cNvPr id="5" name="Rectangle 4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5DFE2AC-9001-46A7-AAE1-E32D025DB9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2662576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0E49E707-C5E1-4020-8558-C2AC00927D9E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7" b="1837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368248" y="3949700"/>
            <a:ext cx="16344900" cy="818109"/>
          </a:xfrm>
        </p:spPr>
        <p:txBody>
          <a:bodyPr/>
          <a:lstStyle/>
          <a:p>
            <a:r>
              <a:rPr lang="sr-Cyrl-RS" sz="8000" dirty="0"/>
              <a:t>Пошаљите и ви </a:t>
            </a:r>
            <a:r>
              <a:rPr lang="sr-Cyrl-RS" sz="8000" b="1" dirty="0"/>
              <a:t>1119</a:t>
            </a:r>
            <a:r>
              <a:rPr lang="sr-Cyrl-RS" sz="8000" dirty="0"/>
              <a:t> на </a:t>
            </a:r>
            <a:r>
              <a:rPr lang="sr-Cyrl-RS" sz="8000" b="1" dirty="0"/>
              <a:t>3030</a:t>
            </a:r>
            <a:endParaRPr lang="ru-RU" sz="8000" dirty="0"/>
          </a:p>
        </p:txBody>
      </p:sp>
      <p:sp>
        <p:nvSpPr>
          <p:cNvPr id="6" name="Rectangle 5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3355927" y="3450244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 rot="5400000" flipH="1" flipV="1">
            <a:off x="21863844" y="11197430"/>
            <a:ext cx="3646488" cy="1390650"/>
          </a:xfrm>
          <a:custGeom>
            <a:avLst/>
            <a:gdLst>
              <a:gd name="T0" fmla="*/ 677 w 1353"/>
              <a:gd name="T1" fmla="*/ 0 h 516"/>
              <a:gd name="T2" fmla="*/ 0 w 1353"/>
              <a:gd name="T3" fmla="*/ 516 h 516"/>
              <a:gd name="T4" fmla="*/ 151 w 1353"/>
              <a:gd name="T5" fmla="*/ 516 h 516"/>
              <a:gd name="T6" fmla="*/ 677 w 1353"/>
              <a:gd name="T7" fmla="*/ 144 h 516"/>
              <a:gd name="T8" fmla="*/ 1202 w 1353"/>
              <a:gd name="T9" fmla="*/ 516 h 516"/>
              <a:gd name="T10" fmla="*/ 1353 w 1353"/>
              <a:gd name="T11" fmla="*/ 516 h 516"/>
              <a:gd name="T12" fmla="*/ 677 w 1353"/>
              <a:gd name="T13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3" h="516">
                <a:moveTo>
                  <a:pt x="677" y="0"/>
                </a:moveTo>
                <a:cubicBezTo>
                  <a:pt x="354" y="0"/>
                  <a:pt x="82" y="219"/>
                  <a:pt x="0" y="516"/>
                </a:cubicBezTo>
                <a:cubicBezTo>
                  <a:pt x="151" y="516"/>
                  <a:pt x="151" y="516"/>
                  <a:pt x="151" y="516"/>
                </a:cubicBezTo>
                <a:cubicBezTo>
                  <a:pt x="227" y="299"/>
                  <a:pt x="434" y="144"/>
                  <a:pt x="677" y="144"/>
                </a:cubicBezTo>
                <a:cubicBezTo>
                  <a:pt x="919" y="144"/>
                  <a:pt x="1126" y="299"/>
                  <a:pt x="1202" y="516"/>
                </a:cubicBezTo>
                <a:cubicBezTo>
                  <a:pt x="1353" y="516"/>
                  <a:pt x="1353" y="516"/>
                  <a:pt x="1353" y="516"/>
                </a:cubicBezTo>
                <a:cubicBezTo>
                  <a:pt x="1272" y="219"/>
                  <a:pt x="999" y="0"/>
                  <a:pt x="67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>
            <a:off x="1885950" y="6953251"/>
            <a:ext cx="19875753" cy="6769650"/>
          </a:xfrm>
          <a:custGeom>
            <a:avLst/>
            <a:gdLst>
              <a:gd name="T0" fmla="*/ 6253 w 6329"/>
              <a:gd name="T1" fmla="*/ 1518 h 2124"/>
              <a:gd name="T2" fmla="*/ 5880 w 6329"/>
              <a:gd name="T3" fmla="*/ 2124 h 2124"/>
              <a:gd name="T4" fmla="*/ 5660 w 6329"/>
              <a:gd name="T5" fmla="*/ 2124 h 2124"/>
              <a:gd name="T6" fmla="*/ 6100 w 6329"/>
              <a:gd name="T7" fmla="*/ 1470 h 2124"/>
              <a:gd name="T8" fmla="*/ 6159 w 6329"/>
              <a:gd name="T9" fmla="*/ 999 h 2124"/>
              <a:gd name="T10" fmla="*/ 5989 w 6329"/>
              <a:gd name="T11" fmla="*/ 551 h 2124"/>
              <a:gd name="T12" fmla="*/ 5493 w 6329"/>
              <a:gd name="T13" fmla="*/ 379 h 2124"/>
              <a:gd name="T14" fmla="*/ 4665 w 6329"/>
              <a:gd name="T15" fmla="*/ 553 h 2124"/>
              <a:gd name="T16" fmla="*/ 4002 w 6329"/>
              <a:gd name="T17" fmla="*/ 720 h 2124"/>
              <a:gd name="T18" fmla="*/ 3696 w 6329"/>
              <a:gd name="T19" fmla="*/ 740 h 2124"/>
              <a:gd name="T20" fmla="*/ 2974 w 6329"/>
              <a:gd name="T21" fmla="*/ 630 h 2124"/>
              <a:gd name="T22" fmla="*/ 2548 w 6329"/>
              <a:gd name="T23" fmla="*/ 454 h 2124"/>
              <a:gd name="T24" fmla="*/ 2032 w 6329"/>
              <a:gd name="T25" fmla="*/ 256 h 2124"/>
              <a:gd name="T26" fmla="*/ 1022 w 6329"/>
              <a:gd name="T27" fmla="*/ 198 h 2124"/>
              <a:gd name="T28" fmla="*/ 271 w 6329"/>
              <a:gd name="T29" fmla="*/ 528 h 2124"/>
              <a:gd name="T30" fmla="*/ 296 w 6329"/>
              <a:gd name="T31" fmla="*/ 1296 h 2124"/>
              <a:gd name="T32" fmla="*/ 408 w 6329"/>
              <a:gd name="T33" fmla="*/ 1429 h 2124"/>
              <a:gd name="T34" fmla="*/ 604 w 6329"/>
              <a:gd name="T35" fmla="*/ 1704 h 2124"/>
              <a:gd name="T36" fmla="*/ 656 w 6329"/>
              <a:gd name="T37" fmla="*/ 1940 h 2124"/>
              <a:gd name="T38" fmla="*/ 690 w 6329"/>
              <a:gd name="T39" fmla="*/ 2124 h 2124"/>
              <a:gd name="T40" fmla="*/ 525 w 6329"/>
              <a:gd name="T41" fmla="*/ 2124 h 2124"/>
              <a:gd name="T42" fmla="*/ 497 w 6329"/>
              <a:gd name="T43" fmla="*/ 1959 h 2124"/>
              <a:gd name="T44" fmla="*/ 457 w 6329"/>
              <a:gd name="T45" fmla="*/ 1766 h 2124"/>
              <a:gd name="T46" fmla="*/ 289 w 6329"/>
              <a:gd name="T47" fmla="*/ 1536 h 2124"/>
              <a:gd name="T48" fmla="*/ 166 w 6329"/>
              <a:gd name="T49" fmla="*/ 1389 h 2124"/>
              <a:gd name="T50" fmla="*/ 7 w 6329"/>
              <a:gd name="T51" fmla="*/ 918 h 2124"/>
              <a:gd name="T52" fmla="*/ 141 w 6329"/>
              <a:gd name="T53" fmla="*/ 435 h 2124"/>
              <a:gd name="T54" fmla="*/ 1005 w 6329"/>
              <a:gd name="T55" fmla="*/ 39 h 2124"/>
              <a:gd name="T56" fmla="*/ 2067 w 6329"/>
              <a:gd name="T57" fmla="*/ 100 h 2124"/>
              <a:gd name="T58" fmla="*/ 2616 w 6329"/>
              <a:gd name="T59" fmla="*/ 309 h 2124"/>
              <a:gd name="T60" fmla="*/ 3021 w 6329"/>
              <a:gd name="T61" fmla="*/ 477 h 2124"/>
              <a:gd name="T62" fmla="*/ 3981 w 6329"/>
              <a:gd name="T63" fmla="*/ 561 h 2124"/>
              <a:gd name="T64" fmla="*/ 4616 w 6329"/>
              <a:gd name="T65" fmla="*/ 401 h 2124"/>
              <a:gd name="T66" fmla="*/ 5492 w 6329"/>
              <a:gd name="T67" fmla="*/ 219 h 2124"/>
              <a:gd name="T68" fmla="*/ 6110 w 6329"/>
              <a:gd name="T69" fmla="*/ 447 h 2124"/>
              <a:gd name="T70" fmla="*/ 6318 w 6329"/>
              <a:gd name="T71" fmla="*/ 989 h 2124"/>
              <a:gd name="T72" fmla="*/ 6253 w 6329"/>
              <a:gd name="T73" fmla="*/ 1518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329" h="2124">
                <a:moveTo>
                  <a:pt x="6253" y="1518"/>
                </a:moveTo>
                <a:cubicBezTo>
                  <a:pt x="6180" y="1748"/>
                  <a:pt x="6052" y="1956"/>
                  <a:pt x="5880" y="2124"/>
                </a:cubicBezTo>
                <a:cubicBezTo>
                  <a:pt x="5660" y="2124"/>
                  <a:pt x="5660" y="2124"/>
                  <a:pt x="5660" y="2124"/>
                </a:cubicBezTo>
                <a:cubicBezTo>
                  <a:pt x="5835" y="1959"/>
                  <a:pt x="6032" y="1685"/>
                  <a:pt x="6100" y="1470"/>
                </a:cubicBezTo>
                <a:cubicBezTo>
                  <a:pt x="6148" y="1318"/>
                  <a:pt x="6168" y="1159"/>
                  <a:pt x="6159" y="999"/>
                </a:cubicBezTo>
                <a:cubicBezTo>
                  <a:pt x="6148" y="825"/>
                  <a:pt x="6088" y="666"/>
                  <a:pt x="5989" y="551"/>
                </a:cubicBezTo>
                <a:cubicBezTo>
                  <a:pt x="5886" y="431"/>
                  <a:pt x="5728" y="377"/>
                  <a:pt x="5493" y="379"/>
                </a:cubicBezTo>
                <a:cubicBezTo>
                  <a:pt x="5209" y="381"/>
                  <a:pt x="4944" y="465"/>
                  <a:pt x="4665" y="553"/>
                </a:cubicBezTo>
                <a:cubicBezTo>
                  <a:pt x="4451" y="620"/>
                  <a:pt x="4231" y="690"/>
                  <a:pt x="4002" y="720"/>
                </a:cubicBezTo>
                <a:cubicBezTo>
                  <a:pt x="3901" y="733"/>
                  <a:pt x="3798" y="740"/>
                  <a:pt x="3696" y="740"/>
                </a:cubicBezTo>
                <a:cubicBezTo>
                  <a:pt x="3452" y="740"/>
                  <a:pt x="3207" y="703"/>
                  <a:pt x="2974" y="630"/>
                </a:cubicBezTo>
                <a:cubicBezTo>
                  <a:pt x="2824" y="583"/>
                  <a:pt x="2684" y="517"/>
                  <a:pt x="2548" y="454"/>
                </a:cubicBezTo>
                <a:cubicBezTo>
                  <a:pt x="2375" y="373"/>
                  <a:pt x="2212" y="296"/>
                  <a:pt x="2032" y="256"/>
                </a:cubicBezTo>
                <a:cubicBezTo>
                  <a:pt x="1699" y="181"/>
                  <a:pt x="1359" y="161"/>
                  <a:pt x="1022" y="198"/>
                </a:cubicBezTo>
                <a:cubicBezTo>
                  <a:pt x="762" y="226"/>
                  <a:pt x="441" y="289"/>
                  <a:pt x="271" y="528"/>
                </a:cubicBezTo>
                <a:cubicBezTo>
                  <a:pt x="124" y="734"/>
                  <a:pt x="135" y="1071"/>
                  <a:pt x="296" y="1296"/>
                </a:cubicBezTo>
                <a:cubicBezTo>
                  <a:pt x="328" y="1341"/>
                  <a:pt x="367" y="1384"/>
                  <a:pt x="408" y="1429"/>
                </a:cubicBezTo>
                <a:cubicBezTo>
                  <a:pt x="482" y="1510"/>
                  <a:pt x="558" y="1594"/>
                  <a:pt x="604" y="1704"/>
                </a:cubicBezTo>
                <a:cubicBezTo>
                  <a:pt x="637" y="1781"/>
                  <a:pt x="647" y="1862"/>
                  <a:pt x="656" y="1940"/>
                </a:cubicBezTo>
                <a:cubicBezTo>
                  <a:pt x="661" y="1982"/>
                  <a:pt x="676" y="2064"/>
                  <a:pt x="690" y="2124"/>
                </a:cubicBezTo>
                <a:cubicBezTo>
                  <a:pt x="525" y="2124"/>
                  <a:pt x="525" y="2124"/>
                  <a:pt x="525" y="2124"/>
                </a:cubicBezTo>
                <a:cubicBezTo>
                  <a:pt x="510" y="2069"/>
                  <a:pt x="504" y="2013"/>
                  <a:pt x="497" y="1959"/>
                </a:cubicBezTo>
                <a:cubicBezTo>
                  <a:pt x="489" y="1889"/>
                  <a:pt x="481" y="1823"/>
                  <a:pt x="457" y="1766"/>
                </a:cubicBezTo>
                <a:cubicBezTo>
                  <a:pt x="421" y="1682"/>
                  <a:pt x="357" y="1611"/>
                  <a:pt x="289" y="1536"/>
                </a:cubicBezTo>
                <a:cubicBezTo>
                  <a:pt x="247" y="1490"/>
                  <a:pt x="204" y="1442"/>
                  <a:pt x="166" y="1389"/>
                </a:cubicBezTo>
                <a:cubicBezTo>
                  <a:pt x="71" y="1257"/>
                  <a:pt x="15" y="1090"/>
                  <a:pt x="7" y="918"/>
                </a:cubicBezTo>
                <a:cubicBezTo>
                  <a:pt x="0" y="738"/>
                  <a:pt x="47" y="566"/>
                  <a:pt x="141" y="435"/>
                </a:cubicBezTo>
                <a:cubicBezTo>
                  <a:pt x="348" y="145"/>
                  <a:pt x="711" y="71"/>
                  <a:pt x="1005" y="39"/>
                </a:cubicBezTo>
                <a:cubicBezTo>
                  <a:pt x="1359" y="0"/>
                  <a:pt x="1716" y="21"/>
                  <a:pt x="2067" y="100"/>
                </a:cubicBezTo>
                <a:cubicBezTo>
                  <a:pt x="2264" y="144"/>
                  <a:pt x="2443" y="228"/>
                  <a:pt x="2616" y="309"/>
                </a:cubicBezTo>
                <a:cubicBezTo>
                  <a:pt x="2747" y="370"/>
                  <a:pt x="2882" y="434"/>
                  <a:pt x="3021" y="477"/>
                </a:cubicBezTo>
                <a:cubicBezTo>
                  <a:pt x="3331" y="574"/>
                  <a:pt x="3662" y="603"/>
                  <a:pt x="3981" y="561"/>
                </a:cubicBezTo>
                <a:cubicBezTo>
                  <a:pt x="4196" y="533"/>
                  <a:pt x="4410" y="466"/>
                  <a:pt x="4616" y="401"/>
                </a:cubicBezTo>
                <a:cubicBezTo>
                  <a:pt x="4895" y="312"/>
                  <a:pt x="5183" y="221"/>
                  <a:pt x="5492" y="219"/>
                </a:cubicBezTo>
                <a:cubicBezTo>
                  <a:pt x="5773" y="216"/>
                  <a:pt x="5976" y="291"/>
                  <a:pt x="6110" y="447"/>
                </a:cubicBezTo>
                <a:cubicBezTo>
                  <a:pt x="6232" y="588"/>
                  <a:pt x="6306" y="781"/>
                  <a:pt x="6318" y="989"/>
                </a:cubicBezTo>
                <a:cubicBezTo>
                  <a:pt x="6329" y="1169"/>
                  <a:pt x="6307" y="1347"/>
                  <a:pt x="6253" y="15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BFCDEA3B-EA79-4477-BD12-29939F5D5F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0546204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23A3229-5013-435E-B226-6F70E7C401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3" r="20263"/>
          <a:stretch>
            <a:fillRect/>
          </a:stretch>
        </p:blipFill>
        <p:spPr/>
      </p:pic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757209" y="5486400"/>
            <a:ext cx="11986591" cy="4106830"/>
          </a:xfrm>
        </p:spPr>
        <p:txBody>
          <a:bodyPr/>
          <a:lstStyle/>
          <a:p>
            <a:r>
              <a:rPr lang="sr-Cyrl-RS" sz="14000" dirty="0"/>
              <a:t>...И чуда су</a:t>
            </a:r>
          </a:p>
          <a:p>
            <a:endParaRPr lang="sr-Cyrl-RS" sz="14000" dirty="0"/>
          </a:p>
          <a:p>
            <a:endParaRPr lang="sr-Cyrl-RS" sz="14000" dirty="0"/>
          </a:p>
          <a:p>
            <a:r>
              <a:rPr lang="sr-Cyrl-RS" sz="14000" dirty="0"/>
              <a:t> могућа</a:t>
            </a:r>
            <a:r>
              <a:rPr lang="sr-Cyrl-RS" sz="14000" b="1" dirty="0"/>
              <a:t/>
            </a:r>
            <a:br>
              <a:rPr lang="sr-Cyrl-RS" sz="14000" b="1" dirty="0"/>
            </a:br>
            <a:endParaRPr lang="ru-RU" sz="14000" dirty="0"/>
          </a:p>
        </p:txBody>
      </p:sp>
      <p:sp>
        <p:nvSpPr>
          <p:cNvPr id="4" name="Rectangle 3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flipV="1">
            <a:off x="0" y="0"/>
            <a:ext cx="3646488" cy="1390650"/>
          </a:xfrm>
          <a:custGeom>
            <a:avLst/>
            <a:gdLst>
              <a:gd name="T0" fmla="*/ 677 w 1353"/>
              <a:gd name="T1" fmla="*/ 0 h 516"/>
              <a:gd name="T2" fmla="*/ 0 w 1353"/>
              <a:gd name="T3" fmla="*/ 516 h 516"/>
              <a:gd name="T4" fmla="*/ 151 w 1353"/>
              <a:gd name="T5" fmla="*/ 516 h 516"/>
              <a:gd name="T6" fmla="*/ 677 w 1353"/>
              <a:gd name="T7" fmla="*/ 144 h 516"/>
              <a:gd name="T8" fmla="*/ 1202 w 1353"/>
              <a:gd name="T9" fmla="*/ 516 h 516"/>
              <a:gd name="T10" fmla="*/ 1353 w 1353"/>
              <a:gd name="T11" fmla="*/ 516 h 516"/>
              <a:gd name="T12" fmla="*/ 677 w 1353"/>
              <a:gd name="T13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3" h="516">
                <a:moveTo>
                  <a:pt x="677" y="0"/>
                </a:moveTo>
                <a:cubicBezTo>
                  <a:pt x="354" y="0"/>
                  <a:pt x="82" y="219"/>
                  <a:pt x="0" y="516"/>
                </a:cubicBezTo>
                <a:cubicBezTo>
                  <a:pt x="151" y="516"/>
                  <a:pt x="151" y="516"/>
                  <a:pt x="151" y="516"/>
                </a:cubicBezTo>
                <a:cubicBezTo>
                  <a:pt x="227" y="299"/>
                  <a:pt x="434" y="144"/>
                  <a:pt x="677" y="144"/>
                </a:cubicBezTo>
                <a:cubicBezTo>
                  <a:pt x="919" y="144"/>
                  <a:pt x="1126" y="299"/>
                  <a:pt x="1202" y="516"/>
                </a:cubicBezTo>
                <a:cubicBezTo>
                  <a:pt x="1353" y="516"/>
                  <a:pt x="1353" y="516"/>
                  <a:pt x="1353" y="516"/>
                </a:cubicBezTo>
                <a:cubicBezTo>
                  <a:pt x="1272" y="219"/>
                  <a:pt x="999" y="0"/>
                  <a:pt x="67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11868150" y="0"/>
            <a:ext cx="1859009" cy="13716000"/>
          </a:xfrm>
          <a:custGeom>
            <a:avLst/>
            <a:gdLst>
              <a:gd name="T0" fmla="*/ 347 w 582"/>
              <a:gd name="T1" fmla="*/ 0 h 4320"/>
              <a:gd name="T2" fmla="*/ 491 w 582"/>
              <a:gd name="T3" fmla="*/ 398 h 4320"/>
              <a:gd name="T4" fmla="*/ 416 w 582"/>
              <a:gd name="T5" fmla="*/ 1442 h 4320"/>
              <a:gd name="T6" fmla="*/ 171 w 582"/>
              <a:gd name="T7" fmla="*/ 2849 h 4320"/>
              <a:gd name="T8" fmla="*/ 582 w 582"/>
              <a:gd name="T9" fmla="*/ 4320 h 4320"/>
              <a:gd name="T10" fmla="*/ 454 w 582"/>
              <a:gd name="T11" fmla="*/ 4320 h 4320"/>
              <a:gd name="T12" fmla="*/ 43 w 582"/>
              <a:gd name="T13" fmla="*/ 2847 h 4320"/>
              <a:gd name="T14" fmla="*/ 287 w 582"/>
              <a:gd name="T15" fmla="*/ 1441 h 4320"/>
              <a:gd name="T16" fmla="*/ 362 w 582"/>
              <a:gd name="T17" fmla="*/ 397 h 4320"/>
              <a:gd name="T18" fmla="*/ 220 w 582"/>
              <a:gd name="T19" fmla="*/ 0 h 4320"/>
              <a:gd name="T20" fmla="*/ 347 w 582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2" h="4320">
                <a:moveTo>
                  <a:pt x="347" y="0"/>
                </a:moveTo>
                <a:cubicBezTo>
                  <a:pt x="392" y="0"/>
                  <a:pt x="483" y="367"/>
                  <a:pt x="491" y="398"/>
                </a:cubicBezTo>
                <a:cubicBezTo>
                  <a:pt x="582" y="760"/>
                  <a:pt x="533" y="1090"/>
                  <a:pt x="416" y="1442"/>
                </a:cubicBezTo>
                <a:cubicBezTo>
                  <a:pt x="259" y="1911"/>
                  <a:pt x="129" y="2357"/>
                  <a:pt x="171" y="2849"/>
                </a:cubicBezTo>
                <a:cubicBezTo>
                  <a:pt x="215" y="3354"/>
                  <a:pt x="381" y="3846"/>
                  <a:pt x="582" y="4320"/>
                </a:cubicBezTo>
                <a:cubicBezTo>
                  <a:pt x="454" y="4320"/>
                  <a:pt x="454" y="4320"/>
                  <a:pt x="454" y="4320"/>
                </a:cubicBezTo>
                <a:cubicBezTo>
                  <a:pt x="253" y="3845"/>
                  <a:pt x="87" y="3353"/>
                  <a:pt x="43" y="2847"/>
                </a:cubicBezTo>
                <a:cubicBezTo>
                  <a:pt x="0" y="2355"/>
                  <a:pt x="131" y="1909"/>
                  <a:pt x="287" y="1441"/>
                </a:cubicBezTo>
                <a:cubicBezTo>
                  <a:pt x="405" y="1089"/>
                  <a:pt x="454" y="759"/>
                  <a:pt x="362" y="397"/>
                </a:cubicBezTo>
                <a:cubicBezTo>
                  <a:pt x="354" y="365"/>
                  <a:pt x="265" y="0"/>
                  <a:pt x="220" y="0"/>
                </a:cubicBezTo>
                <a:cubicBezTo>
                  <a:pt x="221" y="0"/>
                  <a:pt x="348" y="0"/>
                  <a:pt x="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3B809C-CBA9-4C0B-BE39-B342C516028C}"/>
              </a:ext>
            </a:extLst>
          </p:cNvPr>
          <p:cNvSpPr txBox="1"/>
          <p:nvPr/>
        </p:nvSpPr>
        <p:spPr>
          <a:xfrm>
            <a:off x="2738231" y="12141200"/>
            <a:ext cx="12354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Хвала на пажњи!</a:t>
            </a:r>
          </a:p>
        </p:txBody>
      </p:sp>
      <p:pic>
        <p:nvPicPr>
          <p:cNvPr id="22" name="Cinematic Inspiring Piano">
            <a:hlinkClick r:id="" action="ppaction://media"/>
            <a:extLst>
              <a:ext uri="{FF2B5EF4-FFF2-40B4-BE49-F238E27FC236}">
                <a16:creationId xmlns:a16="http://schemas.microsoft.com/office/drawing/2014/main" id="{5744AFA2-D1EE-4BD3-A576-1B73CE658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947525" y="6613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2760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4248150" y="2581970"/>
            <a:ext cx="16344900" cy="1367730"/>
          </a:xfrm>
        </p:spPr>
        <p:txBody>
          <a:bodyPr/>
          <a:lstStyle/>
          <a:p>
            <a:pPr algn="ctr"/>
            <a:r>
              <a:rPr lang="sr-Cyrl-RS" sz="4800" dirty="0"/>
              <a:t>Светски дан детета посветили смо </a:t>
            </a:r>
          </a:p>
          <a:p>
            <a:pPr algn="ctr"/>
            <a:r>
              <a:rPr lang="sr-Cyrl-RS" sz="4800" dirty="0"/>
              <a:t>најхрабријем детету на свету!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752431" y="7793150"/>
            <a:ext cx="10877550" cy="2051844"/>
          </a:xfrm>
        </p:spPr>
        <p:txBody>
          <a:bodyPr/>
          <a:lstStyle/>
          <a:p>
            <a:r>
              <a:rPr lang="sr-Cyrl-RS" dirty="0"/>
              <a:t>СЕРГЕЈ</a:t>
            </a:r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3355927" y="2535846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 rot="10800000">
            <a:off x="21582857" y="10650537"/>
            <a:ext cx="2822575" cy="3065463"/>
          </a:xfrm>
          <a:custGeom>
            <a:avLst/>
            <a:gdLst>
              <a:gd name="T0" fmla="*/ 894 w 1036"/>
              <a:gd name="T1" fmla="*/ 0 h 1124"/>
              <a:gd name="T2" fmla="*/ 698 w 1036"/>
              <a:gd name="T3" fmla="*/ 0 h 1124"/>
              <a:gd name="T4" fmla="*/ 892 w 1036"/>
              <a:gd name="T5" fmla="*/ 422 h 1124"/>
              <a:gd name="T6" fmla="*/ 334 w 1036"/>
              <a:gd name="T7" fmla="*/ 980 h 1124"/>
              <a:gd name="T8" fmla="*/ 0 w 1036"/>
              <a:gd name="T9" fmla="*/ 868 h 1124"/>
              <a:gd name="T10" fmla="*/ 0 w 1036"/>
              <a:gd name="T11" fmla="*/ 1039 h 1124"/>
              <a:gd name="T12" fmla="*/ 334 w 1036"/>
              <a:gd name="T13" fmla="*/ 1124 h 1124"/>
              <a:gd name="T14" fmla="*/ 1036 w 1036"/>
              <a:gd name="T15" fmla="*/ 422 h 1124"/>
              <a:gd name="T16" fmla="*/ 894 w 1036"/>
              <a:gd name="T17" fmla="*/ 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6" h="1124">
                <a:moveTo>
                  <a:pt x="894" y="0"/>
                </a:moveTo>
                <a:cubicBezTo>
                  <a:pt x="698" y="0"/>
                  <a:pt x="698" y="0"/>
                  <a:pt x="698" y="0"/>
                </a:cubicBezTo>
                <a:cubicBezTo>
                  <a:pt x="817" y="102"/>
                  <a:pt x="892" y="253"/>
                  <a:pt x="892" y="422"/>
                </a:cubicBezTo>
                <a:cubicBezTo>
                  <a:pt x="892" y="730"/>
                  <a:pt x="642" y="980"/>
                  <a:pt x="334" y="980"/>
                </a:cubicBezTo>
                <a:cubicBezTo>
                  <a:pt x="209" y="980"/>
                  <a:pt x="93" y="938"/>
                  <a:pt x="0" y="868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99" y="1093"/>
                  <a:pt x="213" y="1124"/>
                  <a:pt x="334" y="1124"/>
                </a:cubicBezTo>
                <a:cubicBezTo>
                  <a:pt x="721" y="1124"/>
                  <a:pt x="1036" y="809"/>
                  <a:pt x="1036" y="422"/>
                </a:cubicBezTo>
                <a:cubicBezTo>
                  <a:pt x="1036" y="264"/>
                  <a:pt x="983" y="117"/>
                  <a:pt x="894" y="0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rot="10800000">
            <a:off x="6752431" y="6373827"/>
            <a:ext cx="2258121" cy="2260790"/>
          </a:xfrm>
          <a:custGeom>
            <a:avLst/>
            <a:gdLst>
              <a:gd name="T0" fmla="*/ 396 w 396"/>
              <a:gd name="T1" fmla="*/ 0 h 396"/>
              <a:gd name="T2" fmla="*/ 0 w 396"/>
              <a:gd name="T3" fmla="*/ 396 h 3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6" h="396">
                <a:moveTo>
                  <a:pt x="396" y="0"/>
                </a:moveTo>
                <a:cubicBezTo>
                  <a:pt x="396" y="219"/>
                  <a:pt x="218" y="396"/>
                  <a:pt x="0" y="396"/>
                </a:cubicBezTo>
              </a:path>
            </a:pathLst>
          </a:custGeom>
          <a:noFill/>
          <a:ln w="3810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rot="16200000" flipH="1">
            <a:off x="15370525" y="9062012"/>
            <a:ext cx="2258121" cy="2260790"/>
          </a:xfrm>
          <a:custGeom>
            <a:avLst/>
            <a:gdLst>
              <a:gd name="T0" fmla="*/ 396 w 396"/>
              <a:gd name="T1" fmla="*/ 0 h 396"/>
              <a:gd name="T2" fmla="*/ 0 w 396"/>
              <a:gd name="T3" fmla="*/ 396 h 3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96" h="396">
                <a:moveTo>
                  <a:pt x="396" y="0"/>
                </a:moveTo>
                <a:cubicBezTo>
                  <a:pt x="396" y="219"/>
                  <a:pt x="218" y="396"/>
                  <a:pt x="0" y="396"/>
                </a:cubicBezTo>
              </a:path>
            </a:pathLst>
          </a:custGeom>
          <a:noFill/>
          <a:ln w="3810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641FCF5-AE4F-48F9-9DEB-355E9BDF70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D4548B-557B-4295-BE82-4BB362F29929}"/>
              </a:ext>
            </a:extLst>
          </p:cNvPr>
          <p:cNvSpPr txBox="1"/>
          <p:nvPr/>
        </p:nvSpPr>
        <p:spPr>
          <a:xfrm>
            <a:off x="6102626" y="6534835"/>
            <a:ext cx="12205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3600" dirty="0"/>
              <a:t>Његово име је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9123119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229100" y="4075590"/>
            <a:ext cx="16344900" cy="769441"/>
          </a:xfrm>
        </p:spPr>
        <p:txBody>
          <a:bodyPr/>
          <a:lstStyle/>
          <a:p>
            <a:r>
              <a:rPr lang="sr-Cyrl-RS" dirty="0"/>
              <a:t>Сарадња</a:t>
            </a:r>
            <a:endParaRPr lang="ru-R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4229100" y="5477570"/>
            <a:ext cx="16344900" cy="6740884"/>
          </a:xfrm>
        </p:spPr>
        <p:txBody>
          <a:bodyPr/>
          <a:lstStyle/>
          <a:p>
            <a:r>
              <a:rPr lang="sr-Cyrl-RS" dirty="0"/>
              <a:t>Две основне школе на Звездари ОШ „Јелена Ћетковић“  и ОШ „Иван Горан Ковачић“ удружили су се да помогну другару коме је помоћ била неопходна.</a:t>
            </a:r>
          </a:p>
          <a:p>
            <a:endParaRPr lang="sr-Cyrl-RS" dirty="0"/>
          </a:p>
          <a:p>
            <a:r>
              <a:rPr lang="sr-Cyrl-RS" dirty="0"/>
              <a:t>Сергеју је потребан износ од 4200</a:t>
            </a:r>
            <a:r>
              <a:rPr lang="sr-Latn-RS" dirty="0"/>
              <a:t>€</a:t>
            </a:r>
            <a:r>
              <a:rPr lang="sr-Cyrl-RS" dirty="0"/>
              <a:t> сваког месеца за терапију.</a:t>
            </a:r>
          </a:p>
          <a:p>
            <a:endParaRPr lang="sr-Cyrl-RS" dirty="0"/>
          </a:p>
          <a:p>
            <a:r>
              <a:rPr lang="sr-Cyrl-RS" dirty="0"/>
              <a:t>Као његови другари у школи „Јелена Ћетковић“ знали смо да морамо нешто предузети и схватили смо да би нам помоћ од стране друге школе добродошла. Позвали смо школу са којом имамо одличну сарадњу, а то је ОШ „Иван Горан Ковачић“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55927" y="375423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 rot="10800000">
            <a:off x="21582857" y="10650537"/>
            <a:ext cx="2822575" cy="3065463"/>
          </a:xfrm>
          <a:custGeom>
            <a:avLst/>
            <a:gdLst>
              <a:gd name="T0" fmla="*/ 894 w 1036"/>
              <a:gd name="T1" fmla="*/ 0 h 1124"/>
              <a:gd name="T2" fmla="*/ 698 w 1036"/>
              <a:gd name="T3" fmla="*/ 0 h 1124"/>
              <a:gd name="T4" fmla="*/ 892 w 1036"/>
              <a:gd name="T5" fmla="*/ 422 h 1124"/>
              <a:gd name="T6" fmla="*/ 334 w 1036"/>
              <a:gd name="T7" fmla="*/ 980 h 1124"/>
              <a:gd name="T8" fmla="*/ 0 w 1036"/>
              <a:gd name="T9" fmla="*/ 868 h 1124"/>
              <a:gd name="T10" fmla="*/ 0 w 1036"/>
              <a:gd name="T11" fmla="*/ 1039 h 1124"/>
              <a:gd name="T12" fmla="*/ 334 w 1036"/>
              <a:gd name="T13" fmla="*/ 1124 h 1124"/>
              <a:gd name="T14" fmla="*/ 1036 w 1036"/>
              <a:gd name="T15" fmla="*/ 422 h 1124"/>
              <a:gd name="T16" fmla="*/ 894 w 1036"/>
              <a:gd name="T17" fmla="*/ 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6" h="1124">
                <a:moveTo>
                  <a:pt x="894" y="0"/>
                </a:moveTo>
                <a:cubicBezTo>
                  <a:pt x="698" y="0"/>
                  <a:pt x="698" y="0"/>
                  <a:pt x="698" y="0"/>
                </a:cubicBezTo>
                <a:cubicBezTo>
                  <a:pt x="817" y="102"/>
                  <a:pt x="892" y="253"/>
                  <a:pt x="892" y="422"/>
                </a:cubicBezTo>
                <a:cubicBezTo>
                  <a:pt x="892" y="730"/>
                  <a:pt x="642" y="980"/>
                  <a:pt x="334" y="980"/>
                </a:cubicBezTo>
                <a:cubicBezTo>
                  <a:pt x="209" y="980"/>
                  <a:pt x="93" y="938"/>
                  <a:pt x="0" y="868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99" y="1093"/>
                  <a:pt x="213" y="1124"/>
                  <a:pt x="334" y="1124"/>
                </a:cubicBezTo>
                <a:cubicBezTo>
                  <a:pt x="721" y="1124"/>
                  <a:pt x="1036" y="809"/>
                  <a:pt x="1036" y="422"/>
                </a:cubicBezTo>
                <a:cubicBezTo>
                  <a:pt x="1036" y="264"/>
                  <a:pt x="983" y="117"/>
                  <a:pt x="894" y="0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A32341A-39E5-4395-92C9-124E60C3ED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9026849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53D6190-CD86-4C04-B0FF-56D022A26F07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6" b="2122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29100" y="2893658"/>
            <a:ext cx="16344900" cy="709681"/>
          </a:xfrm>
        </p:spPr>
        <p:txBody>
          <a:bodyPr/>
          <a:lstStyle/>
          <a:p>
            <a:r>
              <a:rPr lang="ru-RU" sz="4400" dirty="0"/>
              <a:t>На састанку смо договорили следеће кораке: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4229100" y="4812478"/>
            <a:ext cx="16344900" cy="3342518"/>
          </a:xfrm>
        </p:spPr>
        <p:txBody>
          <a:bodyPr/>
          <a:lstStyle/>
          <a:p>
            <a:r>
              <a:rPr lang="sr-Cyrl-RS" dirty="0"/>
              <a:t>Ученици од 5-8 разреда прикључују се акцији слања порука на број фондације „Буди хуман“.</a:t>
            </a:r>
          </a:p>
          <a:p>
            <a:endParaRPr lang="sr-Cyrl-RS" dirty="0"/>
          </a:p>
          <a:p>
            <a:r>
              <a:rPr lang="sr-Cyrl-RS" dirty="0"/>
              <a:t>Учитељице из ОШ „Иван Горан Ковачић“ организоваће хуманитарни базар са својим ученицима.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5927" y="2535846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4229100" y="7143749"/>
            <a:ext cx="20161316" cy="6572251"/>
          </a:xfrm>
          <a:custGeom>
            <a:avLst/>
            <a:gdLst>
              <a:gd name="T0" fmla="*/ 6367 w 6367"/>
              <a:gd name="T1" fmla="*/ 88 h 2075"/>
              <a:gd name="T2" fmla="*/ 6367 w 6367"/>
              <a:gd name="T3" fmla="*/ 252 h 2075"/>
              <a:gd name="T4" fmla="*/ 6165 w 6367"/>
              <a:gd name="T5" fmla="*/ 211 h 2075"/>
              <a:gd name="T6" fmla="*/ 5159 w 6367"/>
              <a:gd name="T7" fmla="*/ 212 h 2075"/>
              <a:gd name="T8" fmla="*/ 4362 w 6367"/>
              <a:gd name="T9" fmla="*/ 518 h 2075"/>
              <a:gd name="T10" fmla="*/ 4312 w 6367"/>
              <a:gd name="T11" fmla="*/ 552 h 2075"/>
              <a:gd name="T12" fmla="*/ 3571 w 6367"/>
              <a:gd name="T13" fmla="*/ 929 h 2075"/>
              <a:gd name="T14" fmla="*/ 2514 w 6367"/>
              <a:gd name="T15" fmla="*/ 860 h 2075"/>
              <a:gd name="T16" fmla="*/ 2088 w 6367"/>
              <a:gd name="T17" fmla="*/ 782 h 2075"/>
              <a:gd name="T18" fmla="*/ 957 w 6367"/>
              <a:gd name="T19" fmla="*/ 781 h 2075"/>
              <a:gd name="T20" fmla="*/ 443 w 6367"/>
              <a:gd name="T21" fmla="*/ 1028 h 2075"/>
              <a:gd name="T22" fmla="*/ 363 w 6367"/>
              <a:gd name="T23" fmla="*/ 1120 h 2075"/>
              <a:gd name="T24" fmla="*/ 172 w 6367"/>
              <a:gd name="T25" fmla="*/ 1868 h 2075"/>
              <a:gd name="T26" fmla="*/ 222 w 6367"/>
              <a:gd name="T27" fmla="*/ 2075 h 2075"/>
              <a:gd name="T28" fmla="*/ 55 w 6367"/>
              <a:gd name="T29" fmla="*/ 2075 h 2075"/>
              <a:gd name="T30" fmla="*/ 13 w 6367"/>
              <a:gd name="T31" fmla="*/ 1882 h 2075"/>
              <a:gd name="T32" fmla="*/ 46 w 6367"/>
              <a:gd name="T33" fmla="*/ 1436 h 2075"/>
              <a:gd name="T34" fmla="*/ 235 w 6367"/>
              <a:gd name="T35" fmla="*/ 1024 h 2075"/>
              <a:gd name="T36" fmla="*/ 331 w 6367"/>
              <a:gd name="T37" fmla="*/ 914 h 2075"/>
              <a:gd name="T38" fmla="*/ 927 w 6367"/>
              <a:gd name="T39" fmla="*/ 624 h 2075"/>
              <a:gd name="T40" fmla="*/ 2108 w 6367"/>
              <a:gd name="T41" fmla="*/ 623 h 2075"/>
              <a:gd name="T42" fmla="*/ 2547 w 6367"/>
              <a:gd name="T43" fmla="*/ 703 h 2075"/>
              <a:gd name="T44" fmla="*/ 3534 w 6367"/>
              <a:gd name="T45" fmla="*/ 773 h 2075"/>
              <a:gd name="T46" fmla="*/ 4222 w 6367"/>
              <a:gd name="T47" fmla="*/ 419 h 2075"/>
              <a:gd name="T48" fmla="*/ 4273 w 6367"/>
              <a:gd name="T49" fmla="*/ 385 h 2075"/>
              <a:gd name="T50" fmla="*/ 5132 w 6367"/>
              <a:gd name="T51" fmla="*/ 54 h 2075"/>
              <a:gd name="T52" fmla="*/ 6186 w 6367"/>
              <a:gd name="T53" fmla="*/ 53 h 2075"/>
              <a:gd name="T54" fmla="*/ 6367 w 6367"/>
              <a:gd name="T55" fmla="*/ 88 h 2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367" h="2075">
                <a:moveTo>
                  <a:pt x="6367" y="88"/>
                </a:moveTo>
                <a:cubicBezTo>
                  <a:pt x="6367" y="252"/>
                  <a:pt x="6367" y="252"/>
                  <a:pt x="6367" y="252"/>
                </a:cubicBezTo>
                <a:cubicBezTo>
                  <a:pt x="6296" y="235"/>
                  <a:pt x="6213" y="218"/>
                  <a:pt x="6165" y="211"/>
                </a:cubicBezTo>
                <a:cubicBezTo>
                  <a:pt x="5787" y="161"/>
                  <a:pt x="5458" y="161"/>
                  <a:pt x="5159" y="212"/>
                </a:cubicBezTo>
                <a:cubicBezTo>
                  <a:pt x="4856" y="263"/>
                  <a:pt x="4588" y="366"/>
                  <a:pt x="4362" y="518"/>
                </a:cubicBezTo>
                <a:cubicBezTo>
                  <a:pt x="4345" y="529"/>
                  <a:pt x="4328" y="540"/>
                  <a:pt x="4312" y="552"/>
                </a:cubicBezTo>
                <a:cubicBezTo>
                  <a:pt x="4085" y="704"/>
                  <a:pt x="3850" y="863"/>
                  <a:pt x="3571" y="929"/>
                </a:cubicBezTo>
                <a:cubicBezTo>
                  <a:pt x="3230" y="1010"/>
                  <a:pt x="2866" y="934"/>
                  <a:pt x="2514" y="860"/>
                </a:cubicBezTo>
                <a:cubicBezTo>
                  <a:pt x="2365" y="829"/>
                  <a:pt x="2224" y="799"/>
                  <a:pt x="2088" y="782"/>
                </a:cubicBezTo>
                <a:cubicBezTo>
                  <a:pt x="1769" y="742"/>
                  <a:pt x="1352" y="706"/>
                  <a:pt x="957" y="781"/>
                </a:cubicBezTo>
                <a:cubicBezTo>
                  <a:pt x="745" y="822"/>
                  <a:pt x="567" y="907"/>
                  <a:pt x="443" y="1028"/>
                </a:cubicBezTo>
                <a:cubicBezTo>
                  <a:pt x="415" y="1056"/>
                  <a:pt x="388" y="1087"/>
                  <a:pt x="363" y="1120"/>
                </a:cubicBezTo>
                <a:cubicBezTo>
                  <a:pt x="219" y="1313"/>
                  <a:pt x="147" y="1593"/>
                  <a:pt x="172" y="1868"/>
                </a:cubicBezTo>
                <a:cubicBezTo>
                  <a:pt x="176" y="1907"/>
                  <a:pt x="194" y="1981"/>
                  <a:pt x="222" y="2075"/>
                </a:cubicBezTo>
                <a:cubicBezTo>
                  <a:pt x="55" y="2075"/>
                  <a:pt x="55" y="2075"/>
                  <a:pt x="55" y="2075"/>
                </a:cubicBezTo>
                <a:cubicBezTo>
                  <a:pt x="35" y="2006"/>
                  <a:pt x="17" y="1932"/>
                  <a:pt x="13" y="1882"/>
                </a:cubicBezTo>
                <a:cubicBezTo>
                  <a:pt x="0" y="1734"/>
                  <a:pt x="11" y="1579"/>
                  <a:pt x="46" y="1436"/>
                </a:cubicBezTo>
                <a:cubicBezTo>
                  <a:pt x="84" y="1279"/>
                  <a:pt x="148" y="1141"/>
                  <a:pt x="235" y="1024"/>
                </a:cubicBezTo>
                <a:cubicBezTo>
                  <a:pt x="265" y="984"/>
                  <a:pt x="297" y="947"/>
                  <a:pt x="331" y="914"/>
                </a:cubicBezTo>
                <a:cubicBezTo>
                  <a:pt x="478" y="771"/>
                  <a:pt x="684" y="670"/>
                  <a:pt x="927" y="624"/>
                </a:cubicBezTo>
                <a:cubicBezTo>
                  <a:pt x="1344" y="545"/>
                  <a:pt x="1777" y="582"/>
                  <a:pt x="2108" y="623"/>
                </a:cubicBezTo>
                <a:cubicBezTo>
                  <a:pt x="2251" y="641"/>
                  <a:pt x="2395" y="671"/>
                  <a:pt x="2547" y="703"/>
                </a:cubicBezTo>
                <a:cubicBezTo>
                  <a:pt x="2882" y="773"/>
                  <a:pt x="3228" y="846"/>
                  <a:pt x="3534" y="773"/>
                </a:cubicBezTo>
                <a:cubicBezTo>
                  <a:pt x="3785" y="714"/>
                  <a:pt x="4007" y="564"/>
                  <a:pt x="4222" y="419"/>
                </a:cubicBezTo>
                <a:cubicBezTo>
                  <a:pt x="4239" y="408"/>
                  <a:pt x="4256" y="396"/>
                  <a:pt x="4273" y="385"/>
                </a:cubicBezTo>
                <a:cubicBezTo>
                  <a:pt x="4518" y="221"/>
                  <a:pt x="4807" y="109"/>
                  <a:pt x="5132" y="54"/>
                </a:cubicBezTo>
                <a:cubicBezTo>
                  <a:pt x="5447" y="1"/>
                  <a:pt x="5792" y="0"/>
                  <a:pt x="6186" y="53"/>
                </a:cubicBezTo>
                <a:cubicBezTo>
                  <a:pt x="6237" y="59"/>
                  <a:pt x="6311" y="75"/>
                  <a:pt x="6367" y="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1364F97-CC99-41EF-A03B-5FCA3FA941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709911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8286793-3481-4EA9-9328-AD904E6BCF9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r="11937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67E01B7-F716-4347-8914-4A4C86C3C78E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r="11808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8B83A99-C2B3-4980-845A-ECD0DDC923F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r="19485"/>
          <a:stretch>
            <a:fillRect/>
          </a:stretch>
        </p:blipFill>
        <p:spPr/>
      </p:pic>
      <p:sp>
        <p:nvSpPr>
          <p:cNvPr id="7" name="Freeform 6"/>
          <p:cNvSpPr>
            <a:spLocks/>
          </p:cNvSpPr>
          <p:nvPr/>
        </p:nvSpPr>
        <p:spPr bwMode="auto">
          <a:xfrm flipV="1">
            <a:off x="0" y="0"/>
            <a:ext cx="3646488" cy="1390650"/>
          </a:xfrm>
          <a:custGeom>
            <a:avLst/>
            <a:gdLst>
              <a:gd name="T0" fmla="*/ 677 w 1353"/>
              <a:gd name="T1" fmla="*/ 0 h 516"/>
              <a:gd name="T2" fmla="*/ 0 w 1353"/>
              <a:gd name="T3" fmla="*/ 516 h 516"/>
              <a:gd name="T4" fmla="*/ 151 w 1353"/>
              <a:gd name="T5" fmla="*/ 516 h 516"/>
              <a:gd name="T6" fmla="*/ 677 w 1353"/>
              <a:gd name="T7" fmla="*/ 144 h 516"/>
              <a:gd name="T8" fmla="*/ 1202 w 1353"/>
              <a:gd name="T9" fmla="*/ 516 h 516"/>
              <a:gd name="T10" fmla="*/ 1353 w 1353"/>
              <a:gd name="T11" fmla="*/ 516 h 516"/>
              <a:gd name="T12" fmla="*/ 677 w 1353"/>
              <a:gd name="T13" fmla="*/ 0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3" h="516">
                <a:moveTo>
                  <a:pt x="677" y="0"/>
                </a:moveTo>
                <a:cubicBezTo>
                  <a:pt x="354" y="0"/>
                  <a:pt x="82" y="219"/>
                  <a:pt x="0" y="516"/>
                </a:cubicBezTo>
                <a:cubicBezTo>
                  <a:pt x="151" y="516"/>
                  <a:pt x="151" y="516"/>
                  <a:pt x="151" y="516"/>
                </a:cubicBezTo>
                <a:cubicBezTo>
                  <a:pt x="227" y="299"/>
                  <a:pt x="434" y="144"/>
                  <a:pt x="677" y="144"/>
                </a:cubicBezTo>
                <a:cubicBezTo>
                  <a:pt x="919" y="144"/>
                  <a:pt x="1126" y="299"/>
                  <a:pt x="1202" y="516"/>
                </a:cubicBezTo>
                <a:cubicBezTo>
                  <a:pt x="1353" y="516"/>
                  <a:pt x="1353" y="516"/>
                  <a:pt x="1353" y="516"/>
                </a:cubicBezTo>
                <a:cubicBezTo>
                  <a:pt x="1272" y="219"/>
                  <a:pt x="999" y="0"/>
                  <a:pt x="677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Галерија слика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/>
          </p:nvPr>
        </p:nvSpPr>
        <p:spPr>
          <a:xfrm>
            <a:off x="4229100" y="4096861"/>
            <a:ext cx="16344900" cy="1303498"/>
          </a:xfrm>
        </p:spPr>
        <p:txBody>
          <a:bodyPr/>
          <a:lstStyle/>
          <a:p>
            <a:r>
              <a:rPr lang="sr-Cyrl-RS" dirty="0"/>
              <a:t>Како су наши ученици учествовали у акцији за помоћ свом другару погледајте у галерији слика.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3355927" y="2178039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0" y="5426074"/>
            <a:ext cx="24382413" cy="8299210"/>
          </a:xfrm>
          <a:custGeom>
            <a:avLst/>
            <a:gdLst>
              <a:gd name="T0" fmla="*/ 6685 w 7680"/>
              <a:gd name="T1" fmla="*/ 238 h 2613"/>
              <a:gd name="T2" fmla="*/ 5760 w 7680"/>
              <a:gd name="T3" fmla="*/ 461 h 2613"/>
              <a:gd name="T4" fmla="*/ 4834 w 7680"/>
              <a:gd name="T5" fmla="*/ 238 h 2613"/>
              <a:gd name="T6" fmla="*/ 3840 w 7680"/>
              <a:gd name="T7" fmla="*/ 0 h 2613"/>
              <a:gd name="T8" fmla="*/ 2845 w 7680"/>
              <a:gd name="T9" fmla="*/ 238 h 2613"/>
              <a:gd name="T10" fmla="*/ 1920 w 7680"/>
              <a:gd name="T11" fmla="*/ 461 h 2613"/>
              <a:gd name="T12" fmla="*/ 994 w 7680"/>
              <a:gd name="T13" fmla="*/ 238 h 2613"/>
              <a:gd name="T14" fmla="*/ 0 w 7680"/>
              <a:gd name="T15" fmla="*/ 0 h 2613"/>
              <a:gd name="T16" fmla="*/ 0 w 7680"/>
              <a:gd name="T17" fmla="*/ 160 h 2613"/>
              <a:gd name="T18" fmla="*/ 925 w 7680"/>
              <a:gd name="T19" fmla="*/ 382 h 2613"/>
              <a:gd name="T20" fmla="*/ 1920 w 7680"/>
              <a:gd name="T21" fmla="*/ 621 h 2613"/>
              <a:gd name="T22" fmla="*/ 2480 w 7680"/>
              <a:gd name="T23" fmla="*/ 554 h 2613"/>
              <a:gd name="T24" fmla="*/ 2480 w 7680"/>
              <a:gd name="T25" fmla="*/ 2613 h 2613"/>
              <a:gd name="T26" fmla="*/ 2640 w 7680"/>
              <a:gd name="T27" fmla="*/ 2613 h 2613"/>
              <a:gd name="T28" fmla="*/ 2640 w 7680"/>
              <a:gd name="T29" fmla="*/ 503 h 2613"/>
              <a:gd name="T30" fmla="*/ 2914 w 7680"/>
              <a:gd name="T31" fmla="*/ 382 h 2613"/>
              <a:gd name="T32" fmla="*/ 3840 w 7680"/>
              <a:gd name="T33" fmla="*/ 160 h 2613"/>
              <a:gd name="T34" fmla="*/ 4765 w 7680"/>
              <a:gd name="T35" fmla="*/ 382 h 2613"/>
              <a:gd name="T36" fmla="*/ 5040 w 7680"/>
              <a:gd name="T37" fmla="*/ 503 h 2613"/>
              <a:gd name="T38" fmla="*/ 5040 w 7680"/>
              <a:gd name="T39" fmla="*/ 2613 h 2613"/>
              <a:gd name="T40" fmla="*/ 5200 w 7680"/>
              <a:gd name="T41" fmla="*/ 2613 h 2613"/>
              <a:gd name="T42" fmla="*/ 5200 w 7680"/>
              <a:gd name="T43" fmla="*/ 554 h 2613"/>
              <a:gd name="T44" fmla="*/ 5760 w 7680"/>
              <a:gd name="T45" fmla="*/ 621 h 2613"/>
              <a:gd name="T46" fmla="*/ 6754 w 7680"/>
              <a:gd name="T47" fmla="*/ 382 h 2613"/>
              <a:gd name="T48" fmla="*/ 7680 w 7680"/>
              <a:gd name="T49" fmla="*/ 160 h 2613"/>
              <a:gd name="T50" fmla="*/ 7680 w 7680"/>
              <a:gd name="T51" fmla="*/ 0 h 2613"/>
              <a:gd name="T52" fmla="*/ 6685 w 7680"/>
              <a:gd name="T53" fmla="*/ 238 h 2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680" h="2613">
                <a:moveTo>
                  <a:pt x="6685" y="238"/>
                </a:moveTo>
                <a:cubicBezTo>
                  <a:pt x="6447" y="353"/>
                  <a:pt x="6221" y="461"/>
                  <a:pt x="5760" y="461"/>
                </a:cubicBezTo>
                <a:cubicBezTo>
                  <a:pt x="5298" y="461"/>
                  <a:pt x="5073" y="353"/>
                  <a:pt x="4834" y="238"/>
                </a:cubicBezTo>
                <a:cubicBezTo>
                  <a:pt x="4590" y="121"/>
                  <a:pt x="4338" y="0"/>
                  <a:pt x="3840" y="0"/>
                </a:cubicBezTo>
                <a:cubicBezTo>
                  <a:pt x="3341" y="0"/>
                  <a:pt x="3089" y="121"/>
                  <a:pt x="2845" y="238"/>
                </a:cubicBezTo>
                <a:cubicBezTo>
                  <a:pt x="2607" y="353"/>
                  <a:pt x="2381" y="461"/>
                  <a:pt x="1920" y="461"/>
                </a:cubicBezTo>
                <a:cubicBezTo>
                  <a:pt x="1458" y="461"/>
                  <a:pt x="1233" y="353"/>
                  <a:pt x="994" y="238"/>
                </a:cubicBezTo>
                <a:cubicBezTo>
                  <a:pt x="750" y="121"/>
                  <a:pt x="498" y="0"/>
                  <a:pt x="0" y="0"/>
                </a:cubicBezTo>
                <a:cubicBezTo>
                  <a:pt x="0" y="160"/>
                  <a:pt x="0" y="160"/>
                  <a:pt x="0" y="160"/>
                </a:cubicBezTo>
                <a:cubicBezTo>
                  <a:pt x="461" y="160"/>
                  <a:pt x="687" y="268"/>
                  <a:pt x="925" y="382"/>
                </a:cubicBezTo>
                <a:cubicBezTo>
                  <a:pt x="1169" y="499"/>
                  <a:pt x="1421" y="621"/>
                  <a:pt x="1920" y="621"/>
                </a:cubicBezTo>
                <a:cubicBezTo>
                  <a:pt x="2152" y="621"/>
                  <a:pt x="2330" y="594"/>
                  <a:pt x="2480" y="554"/>
                </a:cubicBezTo>
                <a:cubicBezTo>
                  <a:pt x="2480" y="2613"/>
                  <a:pt x="2480" y="2613"/>
                  <a:pt x="2480" y="2613"/>
                </a:cubicBezTo>
                <a:cubicBezTo>
                  <a:pt x="2640" y="2613"/>
                  <a:pt x="2640" y="2613"/>
                  <a:pt x="2640" y="2613"/>
                </a:cubicBezTo>
                <a:cubicBezTo>
                  <a:pt x="2640" y="503"/>
                  <a:pt x="2640" y="503"/>
                  <a:pt x="2640" y="503"/>
                </a:cubicBezTo>
                <a:cubicBezTo>
                  <a:pt x="2739" y="466"/>
                  <a:pt x="2827" y="424"/>
                  <a:pt x="2914" y="382"/>
                </a:cubicBezTo>
                <a:cubicBezTo>
                  <a:pt x="3153" y="268"/>
                  <a:pt x="3378" y="160"/>
                  <a:pt x="3840" y="160"/>
                </a:cubicBezTo>
                <a:cubicBezTo>
                  <a:pt x="4301" y="160"/>
                  <a:pt x="4527" y="268"/>
                  <a:pt x="4765" y="382"/>
                </a:cubicBezTo>
                <a:cubicBezTo>
                  <a:pt x="4852" y="424"/>
                  <a:pt x="4940" y="466"/>
                  <a:pt x="5040" y="503"/>
                </a:cubicBezTo>
                <a:cubicBezTo>
                  <a:pt x="5040" y="2613"/>
                  <a:pt x="5040" y="2613"/>
                  <a:pt x="5040" y="2613"/>
                </a:cubicBezTo>
                <a:cubicBezTo>
                  <a:pt x="5200" y="2613"/>
                  <a:pt x="5200" y="2613"/>
                  <a:pt x="5200" y="2613"/>
                </a:cubicBezTo>
                <a:cubicBezTo>
                  <a:pt x="5200" y="554"/>
                  <a:pt x="5200" y="554"/>
                  <a:pt x="5200" y="554"/>
                </a:cubicBezTo>
                <a:cubicBezTo>
                  <a:pt x="5349" y="594"/>
                  <a:pt x="5528" y="621"/>
                  <a:pt x="5760" y="621"/>
                </a:cubicBezTo>
                <a:cubicBezTo>
                  <a:pt x="6258" y="621"/>
                  <a:pt x="6510" y="499"/>
                  <a:pt x="6754" y="382"/>
                </a:cubicBezTo>
                <a:cubicBezTo>
                  <a:pt x="6993" y="268"/>
                  <a:pt x="7218" y="160"/>
                  <a:pt x="7680" y="160"/>
                </a:cubicBezTo>
                <a:cubicBezTo>
                  <a:pt x="7680" y="0"/>
                  <a:pt x="7680" y="0"/>
                  <a:pt x="7680" y="0"/>
                </a:cubicBezTo>
                <a:cubicBezTo>
                  <a:pt x="7181" y="0"/>
                  <a:pt x="6929" y="121"/>
                  <a:pt x="6685" y="2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5A7F7F7-6AB4-4AAD-9A17-61614CE6661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2146647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C81702FA-C0C5-40F2-8DDD-0A6CAD1B11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4" b="28894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595C0859-5491-4CE9-BC53-A7BCCDDB10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r="23438"/>
          <a:stretch>
            <a:fillRect/>
          </a:stretch>
        </p:blipFill>
        <p:spPr/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42DA7E41-E762-4BC8-82BE-EC7C122D65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6" r="25206"/>
          <a:stretch>
            <a:fillRect/>
          </a:stretch>
        </p:blipFill>
        <p:spPr/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20EDF657-166F-4BCC-B04F-2301C5A6688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" b="511"/>
          <a:stretch>
            <a:fillRect/>
          </a:stretch>
        </p:blipFill>
        <p:spPr/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3C05B20A-5451-4A80-A3C7-F56F796C2B3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r="4236"/>
          <a:stretch>
            <a:fillRect/>
          </a:stretch>
        </p:blipFill>
        <p:spPr/>
      </p:pic>
      <p:sp>
        <p:nvSpPr>
          <p:cNvPr id="3" name="Freeform 2"/>
          <p:cNvSpPr>
            <a:spLocks/>
          </p:cNvSpPr>
          <p:nvPr/>
        </p:nvSpPr>
        <p:spPr bwMode="auto">
          <a:xfrm rot="10800000">
            <a:off x="21582857" y="10650537"/>
            <a:ext cx="2822575" cy="3065463"/>
          </a:xfrm>
          <a:custGeom>
            <a:avLst/>
            <a:gdLst>
              <a:gd name="T0" fmla="*/ 894 w 1036"/>
              <a:gd name="T1" fmla="*/ 0 h 1124"/>
              <a:gd name="T2" fmla="*/ 698 w 1036"/>
              <a:gd name="T3" fmla="*/ 0 h 1124"/>
              <a:gd name="T4" fmla="*/ 892 w 1036"/>
              <a:gd name="T5" fmla="*/ 422 h 1124"/>
              <a:gd name="T6" fmla="*/ 334 w 1036"/>
              <a:gd name="T7" fmla="*/ 980 h 1124"/>
              <a:gd name="T8" fmla="*/ 0 w 1036"/>
              <a:gd name="T9" fmla="*/ 868 h 1124"/>
              <a:gd name="T10" fmla="*/ 0 w 1036"/>
              <a:gd name="T11" fmla="*/ 1039 h 1124"/>
              <a:gd name="T12" fmla="*/ 334 w 1036"/>
              <a:gd name="T13" fmla="*/ 1124 h 1124"/>
              <a:gd name="T14" fmla="*/ 1036 w 1036"/>
              <a:gd name="T15" fmla="*/ 422 h 1124"/>
              <a:gd name="T16" fmla="*/ 894 w 1036"/>
              <a:gd name="T17" fmla="*/ 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6" h="1124">
                <a:moveTo>
                  <a:pt x="894" y="0"/>
                </a:moveTo>
                <a:cubicBezTo>
                  <a:pt x="698" y="0"/>
                  <a:pt x="698" y="0"/>
                  <a:pt x="698" y="0"/>
                </a:cubicBezTo>
                <a:cubicBezTo>
                  <a:pt x="817" y="102"/>
                  <a:pt x="892" y="253"/>
                  <a:pt x="892" y="422"/>
                </a:cubicBezTo>
                <a:cubicBezTo>
                  <a:pt x="892" y="730"/>
                  <a:pt x="642" y="980"/>
                  <a:pt x="334" y="980"/>
                </a:cubicBezTo>
                <a:cubicBezTo>
                  <a:pt x="209" y="980"/>
                  <a:pt x="93" y="938"/>
                  <a:pt x="0" y="868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99" y="1093"/>
                  <a:pt x="213" y="1124"/>
                  <a:pt x="334" y="1124"/>
                </a:cubicBezTo>
                <a:cubicBezTo>
                  <a:pt x="721" y="1124"/>
                  <a:pt x="1036" y="809"/>
                  <a:pt x="1036" y="422"/>
                </a:cubicBezTo>
                <a:cubicBezTo>
                  <a:pt x="1036" y="264"/>
                  <a:pt x="983" y="117"/>
                  <a:pt x="894" y="0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Group 12"/>
          <p:cNvGrpSpPr/>
          <p:nvPr/>
        </p:nvGrpSpPr>
        <p:grpSpPr>
          <a:xfrm>
            <a:off x="3175" y="3175"/>
            <a:ext cx="24376063" cy="13716000"/>
            <a:chOff x="3175" y="3175"/>
            <a:chExt cx="24376063" cy="13716000"/>
          </a:xfrm>
        </p:grpSpPr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6324263" y="3175"/>
              <a:ext cx="6359525" cy="6188075"/>
            </a:xfrm>
            <a:custGeom>
              <a:avLst/>
              <a:gdLst>
                <a:gd name="T0" fmla="*/ 2004 w 2004"/>
                <a:gd name="T1" fmla="*/ 1814 h 1949"/>
                <a:gd name="T2" fmla="*/ 1695 w 2004"/>
                <a:gd name="T3" fmla="*/ 1949 h 1949"/>
                <a:gd name="T4" fmla="*/ 753 w 2004"/>
                <a:gd name="T5" fmla="*/ 1599 h 1949"/>
                <a:gd name="T6" fmla="*/ 240 w 2004"/>
                <a:gd name="T7" fmla="*/ 1036 h 1949"/>
                <a:gd name="T8" fmla="*/ 4 w 2004"/>
                <a:gd name="T9" fmla="*/ 0 h 1949"/>
                <a:gd name="T10" fmla="*/ 164 w 2004"/>
                <a:gd name="T11" fmla="*/ 0 h 1949"/>
                <a:gd name="T12" fmla="*/ 1509 w 2004"/>
                <a:gd name="T13" fmla="*/ 1750 h 1949"/>
                <a:gd name="T14" fmla="*/ 2004 w 2004"/>
                <a:gd name="T15" fmla="*/ 1814 h 1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4" h="1949">
                  <a:moveTo>
                    <a:pt x="2004" y="1814"/>
                  </a:moveTo>
                  <a:cubicBezTo>
                    <a:pt x="1695" y="1949"/>
                    <a:pt x="1695" y="1949"/>
                    <a:pt x="1695" y="1949"/>
                  </a:cubicBezTo>
                  <a:cubicBezTo>
                    <a:pt x="1325" y="1891"/>
                    <a:pt x="1008" y="1773"/>
                    <a:pt x="753" y="1599"/>
                  </a:cubicBezTo>
                  <a:cubicBezTo>
                    <a:pt x="538" y="1451"/>
                    <a:pt x="365" y="1262"/>
                    <a:pt x="240" y="1036"/>
                  </a:cubicBezTo>
                  <a:cubicBezTo>
                    <a:pt x="30" y="656"/>
                    <a:pt x="0" y="226"/>
                    <a:pt x="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53" y="448"/>
                    <a:pt x="275" y="1456"/>
                    <a:pt x="1509" y="1750"/>
                  </a:cubicBezTo>
                  <a:cubicBezTo>
                    <a:pt x="1576" y="1765"/>
                    <a:pt x="1826" y="1806"/>
                    <a:pt x="2004" y="1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175" y="5676900"/>
              <a:ext cx="24376063" cy="8042275"/>
              <a:chOff x="3175" y="5676900"/>
              <a:chExt cx="24376063" cy="8042275"/>
            </a:xfrm>
          </p:grpSpPr>
          <p:sp>
            <p:nvSpPr>
              <p:cNvPr id="8" name="Line 11"/>
              <p:cNvSpPr>
                <a:spLocks noChangeShapeType="1"/>
              </p:cNvSpPr>
              <p:nvPr/>
            </p:nvSpPr>
            <p:spPr bwMode="auto">
              <a:xfrm>
                <a:off x="6097588" y="7140575"/>
                <a:ext cx="0" cy="6578600"/>
              </a:xfrm>
              <a:prstGeom prst="line">
                <a:avLst/>
              </a:prstGeom>
              <a:noFill/>
              <a:ln w="50800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" name="Line 12"/>
              <p:cNvSpPr>
                <a:spLocks noChangeShapeType="1"/>
              </p:cNvSpPr>
              <p:nvPr/>
            </p:nvSpPr>
            <p:spPr bwMode="auto">
              <a:xfrm>
                <a:off x="18278475" y="7140575"/>
                <a:ext cx="0" cy="6578600"/>
              </a:xfrm>
              <a:prstGeom prst="line">
                <a:avLst/>
              </a:prstGeom>
              <a:noFill/>
              <a:ln w="50800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12192000" y="5676900"/>
                <a:ext cx="0" cy="8042275"/>
              </a:xfrm>
              <a:prstGeom prst="line">
                <a:avLst/>
              </a:prstGeom>
              <a:noFill/>
              <a:ln w="50800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>
                <a:off x="3175" y="5676900"/>
                <a:ext cx="24376063" cy="1463675"/>
              </a:xfrm>
              <a:custGeom>
                <a:avLst/>
                <a:gdLst>
                  <a:gd name="T0" fmla="*/ 7680 w 7680"/>
                  <a:gd name="T1" fmla="*/ 0 h 461"/>
                  <a:gd name="T2" fmla="*/ 5760 w 7680"/>
                  <a:gd name="T3" fmla="*/ 461 h 461"/>
                  <a:gd name="T4" fmla="*/ 3840 w 7680"/>
                  <a:gd name="T5" fmla="*/ 0 h 461"/>
                  <a:gd name="T6" fmla="*/ 1920 w 7680"/>
                  <a:gd name="T7" fmla="*/ 461 h 461"/>
                  <a:gd name="T8" fmla="*/ 0 w 7680"/>
                  <a:gd name="T9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0" h="461">
                    <a:moveTo>
                      <a:pt x="7680" y="0"/>
                    </a:moveTo>
                    <a:cubicBezTo>
                      <a:pt x="6720" y="0"/>
                      <a:pt x="6720" y="461"/>
                      <a:pt x="5760" y="461"/>
                    </a:cubicBezTo>
                    <a:cubicBezTo>
                      <a:pt x="4800" y="461"/>
                      <a:pt x="4800" y="0"/>
                      <a:pt x="3840" y="0"/>
                    </a:cubicBezTo>
                    <a:cubicBezTo>
                      <a:pt x="2880" y="0"/>
                      <a:pt x="2880" y="461"/>
                      <a:pt x="1920" y="461"/>
                    </a:cubicBezTo>
                    <a:cubicBezTo>
                      <a:pt x="960" y="461"/>
                      <a:pt x="960" y="0"/>
                      <a:pt x="0" y="0"/>
                    </a:cubicBezTo>
                  </a:path>
                </a:pathLst>
              </a:custGeom>
              <a:noFill/>
              <a:ln w="50800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E774AC9C-DB98-4391-9B38-769316A5A76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4418645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D8AEDB3F-0F22-4A59-A124-B66754E0A1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4" b="28894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9BC79AC4-FC38-451A-94D2-036B76101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4" b="12094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A2207E00-9374-4D40-A454-42685762AD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4" b="20304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D3D63085-4435-47AE-B6DD-F5315294B51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6" b="20296"/>
          <a:stretch>
            <a:fillRect/>
          </a:stretch>
        </p:blipFill>
        <p:spPr/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A0615A5B-A1B0-47E6-9F71-BBF282EEF81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4" b="20304"/>
          <a:stretch>
            <a:fillRect/>
          </a:stretch>
        </p:blipFill>
        <p:spPr/>
      </p:pic>
      <p:sp>
        <p:nvSpPr>
          <p:cNvPr id="3" name="Freeform 2"/>
          <p:cNvSpPr>
            <a:spLocks/>
          </p:cNvSpPr>
          <p:nvPr/>
        </p:nvSpPr>
        <p:spPr bwMode="auto">
          <a:xfrm rot="10800000">
            <a:off x="21582857" y="10650537"/>
            <a:ext cx="2822575" cy="3065463"/>
          </a:xfrm>
          <a:custGeom>
            <a:avLst/>
            <a:gdLst>
              <a:gd name="T0" fmla="*/ 894 w 1036"/>
              <a:gd name="T1" fmla="*/ 0 h 1124"/>
              <a:gd name="T2" fmla="*/ 698 w 1036"/>
              <a:gd name="T3" fmla="*/ 0 h 1124"/>
              <a:gd name="T4" fmla="*/ 892 w 1036"/>
              <a:gd name="T5" fmla="*/ 422 h 1124"/>
              <a:gd name="T6" fmla="*/ 334 w 1036"/>
              <a:gd name="T7" fmla="*/ 980 h 1124"/>
              <a:gd name="T8" fmla="*/ 0 w 1036"/>
              <a:gd name="T9" fmla="*/ 868 h 1124"/>
              <a:gd name="T10" fmla="*/ 0 w 1036"/>
              <a:gd name="T11" fmla="*/ 1039 h 1124"/>
              <a:gd name="T12" fmla="*/ 334 w 1036"/>
              <a:gd name="T13" fmla="*/ 1124 h 1124"/>
              <a:gd name="T14" fmla="*/ 1036 w 1036"/>
              <a:gd name="T15" fmla="*/ 422 h 1124"/>
              <a:gd name="T16" fmla="*/ 894 w 1036"/>
              <a:gd name="T17" fmla="*/ 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6" h="1124">
                <a:moveTo>
                  <a:pt x="894" y="0"/>
                </a:moveTo>
                <a:cubicBezTo>
                  <a:pt x="698" y="0"/>
                  <a:pt x="698" y="0"/>
                  <a:pt x="698" y="0"/>
                </a:cubicBezTo>
                <a:cubicBezTo>
                  <a:pt x="817" y="102"/>
                  <a:pt x="892" y="253"/>
                  <a:pt x="892" y="422"/>
                </a:cubicBezTo>
                <a:cubicBezTo>
                  <a:pt x="892" y="730"/>
                  <a:pt x="642" y="980"/>
                  <a:pt x="334" y="980"/>
                </a:cubicBezTo>
                <a:cubicBezTo>
                  <a:pt x="209" y="980"/>
                  <a:pt x="93" y="938"/>
                  <a:pt x="0" y="868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99" y="1093"/>
                  <a:pt x="213" y="1124"/>
                  <a:pt x="334" y="1124"/>
                </a:cubicBezTo>
                <a:cubicBezTo>
                  <a:pt x="721" y="1124"/>
                  <a:pt x="1036" y="809"/>
                  <a:pt x="1036" y="422"/>
                </a:cubicBezTo>
                <a:cubicBezTo>
                  <a:pt x="1036" y="264"/>
                  <a:pt x="983" y="117"/>
                  <a:pt x="894" y="0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Group 12"/>
          <p:cNvGrpSpPr/>
          <p:nvPr/>
        </p:nvGrpSpPr>
        <p:grpSpPr>
          <a:xfrm>
            <a:off x="3175" y="3175"/>
            <a:ext cx="24376063" cy="13716000"/>
            <a:chOff x="3175" y="3175"/>
            <a:chExt cx="24376063" cy="13716000"/>
          </a:xfrm>
        </p:grpSpPr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6324263" y="3175"/>
              <a:ext cx="6359525" cy="6188075"/>
            </a:xfrm>
            <a:custGeom>
              <a:avLst/>
              <a:gdLst>
                <a:gd name="T0" fmla="*/ 2004 w 2004"/>
                <a:gd name="T1" fmla="*/ 1814 h 1949"/>
                <a:gd name="T2" fmla="*/ 1695 w 2004"/>
                <a:gd name="T3" fmla="*/ 1949 h 1949"/>
                <a:gd name="T4" fmla="*/ 753 w 2004"/>
                <a:gd name="T5" fmla="*/ 1599 h 1949"/>
                <a:gd name="T6" fmla="*/ 240 w 2004"/>
                <a:gd name="T7" fmla="*/ 1036 h 1949"/>
                <a:gd name="T8" fmla="*/ 4 w 2004"/>
                <a:gd name="T9" fmla="*/ 0 h 1949"/>
                <a:gd name="T10" fmla="*/ 164 w 2004"/>
                <a:gd name="T11" fmla="*/ 0 h 1949"/>
                <a:gd name="T12" fmla="*/ 1509 w 2004"/>
                <a:gd name="T13" fmla="*/ 1750 h 1949"/>
                <a:gd name="T14" fmla="*/ 2004 w 2004"/>
                <a:gd name="T15" fmla="*/ 1814 h 1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4" h="1949">
                  <a:moveTo>
                    <a:pt x="2004" y="1814"/>
                  </a:moveTo>
                  <a:cubicBezTo>
                    <a:pt x="1695" y="1949"/>
                    <a:pt x="1695" y="1949"/>
                    <a:pt x="1695" y="1949"/>
                  </a:cubicBezTo>
                  <a:cubicBezTo>
                    <a:pt x="1325" y="1891"/>
                    <a:pt x="1008" y="1773"/>
                    <a:pt x="753" y="1599"/>
                  </a:cubicBezTo>
                  <a:cubicBezTo>
                    <a:pt x="538" y="1451"/>
                    <a:pt x="365" y="1262"/>
                    <a:pt x="240" y="1036"/>
                  </a:cubicBezTo>
                  <a:cubicBezTo>
                    <a:pt x="30" y="656"/>
                    <a:pt x="0" y="226"/>
                    <a:pt x="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53" y="448"/>
                    <a:pt x="275" y="1456"/>
                    <a:pt x="1509" y="1750"/>
                  </a:cubicBezTo>
                  <a:cubicBezTo>
                    <a:pt x="1576" y="1765"/>
                    <a:pt x="1826" y="1806"/>
                    <a:pt x="2004" y="1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175" y="5676900"/>
              <a:ext cx="24376063" cy="8042275"/>
              <a:chOff x="3175" y="5676900"/>
              <a:chExt cx="24376063" cy="8042275"/>
            </a:xfrm>
          </p:grpSpPr>
          <p:sp>
            <p:nvSpPr>
              <p:cNvPr id="8" name="Line 11"/>
              <p:cNvSpPr>
                <a:spLocks noChangeShapeType="1"/>
              </p:cNvSpPr>
              <p:nvPr/>
            </p:nvSpPr>
            <p:spPr bwMode="auto">
              <a:xfrm>
                <a:off x="6097588" y="7140575"/>
                <a:ext cx="0" cy="6578600"/>
              </a:xfrm>
              <a:prstGeom prst="line">
                <a:avLst/>
              </a:prstGeom>
              <a:noFill/>
              <a:ln w="50800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" name="Line 12"/>
              <p:cNvSpPr>
                <a:spLocks noChangeShapeType="1"/>
              </p:cNvSpPr>
              <p:nvPr/>
            </p:nvSpPr>
            <p:spPr bwMode="auto">
              <a:xfrm>
                <a:off x="18278475" y="7140575"/>
                <a:ext cx="0" cy="6578600"/>
              </a:xfrm>
              <a:prstGeom prst="line">
                <a:avLst/>
              </a:prstGeom>
              <a:noFill/>
              <a:ln w="50800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12192000" y="5676900"/>
                <a:ext cx="0" cy="8042275"/>
              </a:xfrm>
              <a:prstGeom prst="line">
                <a:avLst/>
              </a:prstGeom>
              <a:noFill/>
              <a:ln w="50800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>
                <a:off x="3175" y="5676900"/>
                <a:ext cx="24376063" cy="1463675"/>
              </a:xfrm>
              <a:custGeom>
                <a:avLst/>
                <a:gdLst>
                  <a:gd name="T0" fmla="*/ 7680 w 7680"/>
                  <a:gd name="T1" fmla="*/ 0 h 461"/>
                  <a:gd name="T2" fmla="*/ 5760 w 7680"/>
                  <a:gd name="T3" fmla="*/ 461 h 461"/>
                  <a:gd name="T4" fmla="*/ 3840 w 7680"/>
                  <a:gd name="T5" fmla="*/ 0 h 461"/>
                  <a:gd name="T6" fmla="*/ 1920 w 7680"/>
                  <a:gd name="T7" fmla="*/ 461 h 461"/>
                  <a:gd name="T8" fmla="*/ 0 w 7680"/>
                  <a:gd name="T9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0" h="461">
                    <a:moveTo>
                      <a:pt x="7680" y="0"/>
                    </a:moveTo>
                    <a:cubicBezTo>
                      <a:pt x="6720" y="0"/>
                      <a:pt x="6720" y="461"/>
                      <a:pt x="5760" y="461"/>
                    </a:cubicBezTo>
                    <a:cubicBezTo>
                      <a:pt x="4800" y="461"/>
                      <a:pt x="4800" y="0"/>
                      <a:pt x="3840" y="0"/>
                    </a:cubicBezTo>
                    <a:cubicBezTo>
                      <a:pt x="2880" y="0"/>
                      <a:pt x="2880" y="461"/>
                      <a:pt x="1920" y="461"/>
                    </a:cubicBezTo>
                    <a:cubicBezTo>
                      <a:pt x="960" y="461"/>
                      <a:pt x="960" y="0"/>
                      <a:pt x="0" y="0"/>
                    </a:cubicBezTo>
                  </a:path>
                </a:pathLst>
              </a:custGeom>
              <a:noFill/>
              <a:ln w="50800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EBA17A61-2DD0-4B9F-9B16-76A8F9319C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5637688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F9C465E8-E635-4150-8D42-6BFCB7F61F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0" b="25440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C52708E2-15D8-467A-B3E7-F5D461A470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0" r="24720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A5154ED3-CFE3-4F99-B974-2DB78CC650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4" b="20304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B40A24FA-785E-4118-8E1A-4E57916866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5" b="8345"/>
          <a:stretch>
            <a:fillRect/>
          </a:stretch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B03A6B28-3C78-4B37-9B76-843401CDE2A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4" b="12364"/>
          <a:stretch>
            <a:fillRect/>
          </a:stretch>
        </p:blipFill>
        <p:spPr/>
      </p:pic>
      <p:sp>
        <p:nvSpPr>
          <p:cNvPr id="3" name="Freeform 2"/>
          <p:cNvSpPr>
            <a:spLocks/>
          </p:cNvSpPr>
          <p:nvPr/>
        </p:nvSpPr>
        <p:spPr bwMode="auto">
          <a:xfrm rot="10800000">
            <a:off x="21582857" y="10650537"/>
            <a:ext cx="2822575" cy="3065463"/>
          </a:xfrm>
          <a:custGeom>
            <a:avLst/>
            <a:gdLst>
              <a:gd name="T0" fmla="*/ 894 w 1036"/>
              <a:gd name="T1" fmla="*/ 0 h 1124"/>
              <a:gd name="T2" fmla="*/ 698 w 1036"/>
              <a:gd name="T3" fmla="*/ 0 h 1124"/>
              <a:gd name="T4" fmla="*/ 892 w 1036"/>
              <a:gd name="T5" fmla="*/ 422 h 1124"/>
              <a:gd name="T6" fmla="*/ 334 w 1036"/>
              <a:gd name="T7" fmla="*/ 980 h 1124"/>
              <a:gd name="T8" fmla="*/ 0 w 1036"/>
              <a:gd name="T9" fmla="*/ 868 h 1124"/>
              <a:gd name="T10" fmla="*/ 0 w 1036"/>
              <a:gd name="T11" fmla="*/ 1039 h 1124"/>
              <a:gd name="T12" fmla="*/ 334 w 1036"/>
              <a:gd name="T13" fmla="*/ 1124 h 1124"/>
              <a:gd name="T14" fmla="*/ 1036 w 1036"/>
              <a:gd name="T15" fmla="*/ 422 h 1124"/>
              <a:gd name="T16" fmla="*/ 894 w 1036"/>
              <a:gd name="T17" fmla="*/ 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6" h="1124">
                <a:moveTo>
                  <a:pt x="894" y="0"/>
                </a:moveTo>
                <a:cubicBezTo>
                  <a:pt x="698" y="0"/>
                  <a:pt x="698" y="0"/>
                  <a:pt x="698" y="0"/>
                </a:cubicBezTo>
                <a:cubicBezTo>
                  <a:pt x="817" y="102"/>
                  <a:pt x="892" y="253"/>
                  <a:pt x="892" y="422"/>
                </a:cubicBezTo>
                <a:cubicBezTo>
                  <a:pt x="892" y="730"/>
                  <a:pt x="642" y="980"/>
                  <a:pt x="334" y="980"/>
                </a:cubicBezTo>
                <a:cubicBezTo>
                  <a:pt x="209" y="980"/>
                  <a:pt x="93" y="938"/>
                  <a:pt x="0" y="868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99" y="1093"/>
                  <a:pt x="213" y="1124"/>
                  <a:pt x="334" y="1124"/>
                </a:cubicBezTo>
                <a:cubicBezTo>
                  <a:pt x="721" y="1124"/>
                  <a:pt x="1036" y="809"/>
                  <a:pt x="1036" y="422"/>
                </a:cubicBezTo>
                <a:cubicBezTo>
                  <a:pt x="1036" y="264"/>
                  <a:pt x="983" y="117"/>
                  <a:pt x="894" y="0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Group 12"/>
          <p:cNvGrpSpPr/>
          <p:nvPr/>
        </p:nvGrpSpPr>
        <p:grpSpPr>
          <a:xfrm>
            <a:off x="3175" y="3175"/>
            <a:ext cx="24376063" cy="13716000"/>
            <a:chOff x="3175" y="3175"/>
            <a:chExt cx="24376063" cy="13716000"/>
          </a:xfrm>
        </p:grpSpPr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6324263" y="3175"/>
              <a:ext cx="6359525" cy="6188075"/>
            </a:xfrm>
            <a:custGeom>
              <a:avLst/>
              <a:gdLst>
                <a:gd name="T0" fmla="*/ 2004 w 2004"/>
                <a:gd name="T1" fmla="*/ 1814 h 1949"/>
                <a:gd name="T2" fmla="*/ 1695 w 2004"/>
                <a:gd name="T3" fmla="*/ 1949 h 1949"/>
                <a:gd name="T4" fmla="*/ 753 w 2004"/>
                <a:gd name="T5" fmla="*/ 1599 h 1949"/>
                <a:gd name="T6" fmla="*/ 240 w 2004"/>
                <a:gd name="T7" fmla="*/ 1036 h 1949"/>
                <a:gd name="T8" fmla="*/ 4 w 2004"/>
                <a:gd name="T9" fmla="*/ 0 h 1949"/>
                <a:gd name="T10" fmla="*/ 164 w 2004"/>
                <a:gd name="T11" fmla="*/ 0 h 1949"/>
                <a:gd name="T12" fmla="*/ 1509 w 2004"/>
                <a:gd name="T13" fmla="*/ 1750 h 1949"/>
                <a:gd name="T14" fmla="*/ 2004 w 2004"/>
                <a:gd name="T15" fmla="*/ 1814 h 1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4" h="1949">
                  <a:moveTo>
                    <a:pt x="2004" y="1814"/>
                  </a:moveTo>
                  <a:cubicBezTo>
                    <a:pt x="1695" y="1949"/>
                    <a:pt x="1695" y="1949"/>
                    <a:pt x="1695" y="1949"/>
                  </a:cubicBezTo>
                  <a:cubicBezTo>
                    <a:pt x="1325" y="1891"/>
                    <a:pt x="1008" y="1773"/>
                    <a:pt x="753" y="1599"/>
                  </a:cubicBezTo>
                  <a:cubicBezTo>
                    <a:pt x="538" y="1451"/>
                    <a:pt x="365" y="1262"/>
                    <a:pt x="240" y="1036"/>
                  </a:cubicBezTo>
                  <a:cubicBezTo>
                    <a:pt x="30" y="656"/>
                    <a:pt x="0" y="226"/>
                    <a:pt x="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53" y="448"/>
                    <a:pt x="275" y="1456"/>
                    <a:pt x="1509" y="1750"/>
                  </a:cubicBezTo>
                  <a:cubicBezTo>
                    <a:pt x="1576" y="1765"/>
                    <a:pt x="1826" y="1806"/>
                    <a:pt x="2004" y="18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175" y="5676900"/>
              <a:ext cx="24376063" cy="8042275"/>
              <a:chOff x="3175" y="5676900"/>
              <a:chExt cx="24376063" cy="8042275"/>
            </a:xfrm>
          </p:grpSpPr>
          <p:sp>
            <p:nvSpPr>
              <p:cNvPr id="8" name="Line 11"/>
              <p:cNvSpPr>
                <a:spLocks noChangeShapeType="1"/>
              </p:cNvSpPr>
              <p:nvPr/>
            </p:nvSpPr>
            <p:spPr bwMode="auto">
              <a:xfrm>
                <a:off x="6097588" y="7140575"/>
                <a:ext cx="0" cy="6578600"/>
              </a:xfrm>
              <a:prstGeom prst="line">
                <a:avLst/>
              </a:prstGeom>
              <a:noFill/>
              <a:ln w="50800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" name="Line 12"/>
              <p:cNvSpPr>
                <a:spLocks noChangeShapeType="1"/>
              </p:cNvSpPr>
              <p:nvPr/>
            </p:nvSpPr>
            <p:spPr bwMode="auto">
              <a:xfrm>
                <a:off x="18278475" y="7140575"/>
                <a:ext cx="0" cy="6578600"/>
              </a:xfrm>
              <a:prstGeom prst="line">
                <a:avLst/>
              </a:prstGeom>
              <a:noFill/>
              <a:ln w="50800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12192000" y="5676900"/>
                <a:ext cx="0" cy="8042275"/>
              </a:xfrm>
              <a:prstGeom prst="line">
                <a:avLst/>
              </a:prstGeom>
              <a:noFill/>
              <a:ln w="50800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>
                <a:off x="3175" y="5676900"/>
                <a:ext cx="24376063" cy="1463675"/>
              </a:xfrm>
              <a:custGeom>
                <a:avLst/>
                <a:gdLst>
                  <a:gd name="T0" fmla="*/ 7680 w 7680"/>
                  <a:gd name="T1" fmla="*/ 0 h 461"/>
                  <a:gd name="T2" fmla="*/ 5760 w 7680"/>
                  <a:gd name="T3" fmla="*/ 461 h 461"/>
                  <a:gd name="T4" fmla="*/ 3840 w 7680"/>
                  <a:gd name="T5" fmla="*/ 0 h 461"/>
                  <a:gd name="T6" fmla="*/ 1920 w 7680"/>
                  <a:gd name="T7" fmla="*/ 461 h 461"/>
                  <a:gd name="T8" fmla="*/ 0 w 7680"/>
                  <a:gd name="T9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0" h="461">
                    <a:moveTo>
                      <a:pt x="7680" y="0"/>
                    </a:moveTo>
                    <a:cubicBezTo>
                      <a:pt x="6720" y="0"/>
                      <a:pt x="6720" y="461"/>
                      <a:pt x="5760" y="461"/>
                    </a:cubicBezTo>
                    <a:cubicBezTo>
                      <a:pt x="4800" y="461"/>
                      <a:pt x="4800" y="0"/>
                      <a:pt x="3840" y="0"/>
                    </a:cubicBezTo>
                    <a:cubicBezTo>
                      <a:pt x="2880" y="0"/>
                      <a:pt x="2880" y="461"/>
                      <a:pt x="1920" y="461"/>
                    </a:cubicBezTo>
                    <a:cubicBezTo>
                      <a:pt x="960" y="461"/>
                      <a:pt x="960" y="0"/>
                      <a:pt x="0" y="0"/>
                    </a:cubicBezTo>
                  </a:path>
                </a:pathLst>
              </a:custGeom>
              <a:noFill/>
              <a:ln w="508000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BC448DCA-7E14-4D66-A5EF-C79C866FD9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2474809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B760D-779F-4F1E-A919-A93EE728A21B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Да ли верујете у ове бројеве</a:t>
            </a:r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sr-Cyrl-RS" dirty="0"/>
              <a:t>900</a:t>
            </a:r>
            <a:endParaRPr lang="ru-R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0"/>
          </p:nvPr>
        </p:nvSpPr>
        <p:spPr>
          <a:xfrm>
            <a:off x="17034000" y="4887625"/>
            <a:ext cx="5400000" cy="5400000"/>
          </a:xfrm>
        </p:spPr>
        <p:txBody>
          <a:bodyPr/>
          <a:lstStyle/>
          <a:p>
            <a:r>
              <a:rPr lang="sr-Cyrl-RS" sz="7200" dirty="0"/>
              <a:t>10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1"/>
          </p:nvPr>
        </p:nvSpPr>
        <p:spPr>
          <a:xfrm>
            <a:off x="1950000" y="5232126"/>
            <a:ext cx="5400000" cy="5400000"/>
          </a:xfrm>
        </p:spPr>
        <p:txBody>
          <a:bodyPr>
            <a:normAutofit/>
          </a:bodyPr>
          <a:lstStyle/>
          <a:p>
            <a:r>
              <a:rPr lang="sr-Cyrl-RS" sz="7200" dirty="0"/>
              <a:t>173.000 </a:t>
            </a:r>
            <a:r>
              <a:rPr lang="sr-Cyrl-RS" sz="3600" dirty="0"/>
              <a:t>дин</a:t>
            </a:r>
            <a:endParaRPr lang="ru-RU" sz="360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4"/>
          </p:nvPr>
        </p:nvSpPr>
        <p:spPr>
          <a:xfrm>
            <a:off x="9501808" y="9302186"/>
            <a:ext cx="5168349" cy="1303498"/>
          </a:xfrm>
        </p:spPr>
        <p:txBody>
          <a:bodyPr/>
          <a:lstStyle/>
          <a:p>
            <a:r>
              <a:rPr lang="sr-Cyrl-RS" dirty="0"/>
              <a:t>послатих порука на број фондације „Буди хуман“</a:t>
            </a:r>
            <a:endParaRPr lang="ru-R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5"/>
          </p:nvPr>
        </p:nvSpPr>
        <p:spPr>
          <a:xfrm>
            <a:off x="9029700" y="6269329"/>
            <a:ext cx="6324600" cy="623825"/>
          </a:xfrm>
        </p:spPr>
        <p:txBody>
          <a:bodyPr/>
          <a:lstStyle/>
          <a:p>
            <a:r>
              <a:rPr lang="sr-Cyrl-RS" dirty="0"/>
              <a:t>Више од</a:t>
            </a:r>
            <a:endParaRPr lang="ru-RU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6"/>
          </p:nvPr>
        </p:nvSpPr>
        <p:spPr>
          <a:xfrm>
            <a:off x="2497350" y="5812951"/>
            <a:ext cx="4305300" cy="623825"/>
          </a:xfrm>
        </p:spPr>
        <p:txBody>
          <a:bodyPr/>
          <a:lstStyle/>
          <a:p>
            <a:r>
              <a:rPr lang="sr-Cyrl-RS" dirty="0"/>
              <a:t>Близу</a:t>
            </a:r>
            <a:endParaRPr lang="ru-RU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7"/>
          </p:nvPr>
        </p:nvSpPr>
        <p:spPr>
          <a:xfrm>
            <a:off x="17563303" y="5812950"/>
            <a:ext cx="4305300" cy="623825"/>
          </a:xfrm>
        </p:spPr>
        <p:txBody>
          <a:bodyPr/>
          <a:lstStyle/>
          <a:p>
            <a:r>
              <a:rPr lang="sr-Cyrl-RS" dirty="0"/>
              <a:t>Укупно</a:t>
            </a:r>
            <a:endParaRPr lang="ru-R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8"/>
          </p:nvPr>
        </p:nvSpPr>
        <p:spPr>
          <a:xfrm>
            <a:off x="2497350" y="8868924"/>
            <a:ext cx="4305300" cy="1303498"/>
          </a:xfrm>
        </p:spPr>
        <p:txBody>
          <a:bodyPr/>
          <a:lstStyle/>
          <a:p>
            <a:r>
              <a:rPr lang="sr-Cyrl-RS" dirty="0"/>
              <a:t>прикупљених </a:t>
            </a:r>
          </a:p>
          <a:p>
            <a:r>
              <a:rPr lang="sr-Cyrl-RS" dirty="0"/>
              <a:t>на базару</a:t>
            </a:r>
            <a:endParaRPr lang="ru-RU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39"/>
          </p:nvPr>
        </p:nvSpPr>
        <p:spPr>
          <a:xfrm>
            <a:off x="17584951" y="8470767"/>
            <a:ext cx="4305300" cy="1303498"/>
          </a:xfrm>
        </p:spPr>
        <p:txBody>
          <a:bodyPr/>
          <a:lstStyle/>
          <a:p>
            <a:r>
              <a:rPr lang="sr-Cyrl-RS" dirty="0"/>
              <a:t>анонимних уплата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3355927" y="219792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23960232" y="0"/>
            <a:ext cx="422181" cy="1413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rot="10800000">
            <a:off x="21582857" y="10650537"/>
            <a:ext cx="2822575" cy="3065463"/>
          </a:xfrm>
          <a:custGeom>
            <a:avLst/>
            <a:gdLst>
              <a:gd name="T0" fmla="*/ 894 w 1036"/>
              <a:gd name="T1" fmla="*/ 0 h 1124"/>
              <a:gd name="T2" fmla="*/ 698 w 1036"/>
              <a:gd name="T3" fmla="*/ 0 h 1124"/>
              <a:gd name="T4" fmla="*/ 892 w 1036"/>
              <a:gd name="T5" fmla="*/ 422 h 1124"/>
              <a:gd name="T6" fmla="*/ 334 w 1036"/>
              <a:gd name="T7" fmla="*/ 980 h 1124"/>
              <a:gd name="T8" fmla="*/ 0 w 1036"/>
              <a:gd name="T9" fmla="*/ 868 h 1124"/>
              <a:gd name="T10" fmla="*/ 0 w 1036"/>
              <a:gd name="T11" fmla="*/ 1039 h 1124"/>
              <a:gd name="T12" fmla="*/ 334 w 1036"/>
              <a:gd name="T13" fmla="*/ 1124 h 1124"/>
              <a:gd name="T14" fmla="*/ 1036 w 1036"/>
              <a:gd name="T15" fmla="*/ 422 h 1124"/>
              <a:gd name="T16" fmla="*/ 894 w 1036"/>
              <a:gd name="T17" fmla="*/ 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6" h="1124">
                <a:moveTo>
                  <a:pt x="894" y="0"/>
                </a:moveTo>
                <a:cubicBezTo>
                  <a:pt x="698" y="0"/>
                  <a:pt x="698" y="0"/>
                  <a:pt x="698" y="0"/>
                </a:cubicBezTo>
                <a:cubicBezTo>
                  <a:pt x="817" y="102"/>
                  <a:pt x="892" y="253"/>
                  <a:pt x="892" y="422"/>
                </a:cubicBezTo>
                <a:cubicBezTo>
                  <a:pt x="892" y="730"/>
                  <a:pt x="642" y="980"/>
                  <a:pt x="334" y="980"/>
                </a:cubicBezTo>
                <a:cubicBezTo>
                  <a:pt x="209" y="980"/>
                  <a:pt x="93" y="938"/>
                  <a:pt x="0" y="868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99" y="1093"/>
                  <a:pt x="213" y="1124"/>
                  <a:pt x="334" y="1124"/>
                </a:cubicBezTo>
                <a:cubicBezTo>
                  <a:pt x="721" y="1124"/>
                  <a:pt x="1036" y="809"/>
                  <a:pt x="1036" y="422"/>
                </a:cubicBezTo>
                <a:cubicBezTo>
                  <a:pt x="1036" y="264"/>
                  <a:pt x="983" y="117"/>
                  <a:pt x="894" y="0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6408369-D1C5-4ABA-9751-D530AE5A59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5707701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066-Charity">
      <a:dk1>
        <a:srgbClr val="518CA5"/>
      </a:dk1>
      <a:lt1>
        <a:srgbClr val="FAFBFE"/>
      </a:lt1>
      <a:dk2>
        <a:srgbClr val="000000"/>
      </a:dk2>
      <a:lt2>
        <a:srgbClr val="FFFFFF"/>
      </a:lt2>
      <a:accent1>
        <a:srgbClr val="BCDFEF"/>
      </a:accent1>
      <a:accent2>
        <a:srgbClr val="DB8897"/>
      </a:accent2>
      <a:accent3>
        <a:srgbClr val="BCDFEF"/>
      </a:accent3>
      <a:accent4>
        <a:srgbClr val="DB8897"/>
      </a:accent4>
      <a:accent5>
        <a:srgbClr val="BCDFEF"/>
      </a:accent5>
      <a:accent6>
        <a:srgbClr val="DB8897"/>
      </a:accent6>
      <a:hlink>
        <a:srgbClr val="BCDFEF"/>
      </a:hlink>
      <a:folHlink>
        <a:srgbClr val="DB8897"/>
      </a:folHlink>
    </a:clrScheme>
    <a:fontScheme name="066-Charity">
      <a:majorFont>
        <a:latin typeface="Montserrat SemiBold"/>
        <a:ea typeface=""/>
        <a:cs typeface=""/>
      </a:majorFont>
      <a:minorFont>
        <a:latin typeface="Montserrat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660</TotalTime>
  <Words>423</Words>
  <Application>Microsoft Office PowerPoint</Application>
  <PresentationFormat>Custom</PresentationFormat>
  <Paragraphs>105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Font Awesome 5 Brands Regular</vt:lpstr>
      <vt:lpstr>Montserrat Regular</vt:lpstr>
      <vt:lpstr>Font Awesome 5 Free Solid</vt:lpstr>
      <vt:lpstr>Josefin Sans</vt:lpstr>
      <vt:lpstr>Arial</vt:lpstr>
      <vt:lpstr>Calibri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AleksaE</cp:lastModifiedBy>
  <cp:revision>60</cp:revision>
  <dcterms:created xsi:type="dcterms:W3CDTF">2019-11-12T14:39:55Z</dcterms:created>
  <dcterms:modified xsi:type="dcterms:W3CDTF">2021-12-08T12:12:13Z</dcterms:modified>
</cp:coreProperties>
</file>